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7"/>
  </p:sldMasterIdLst>
  <p:sldIdLst>
    <p:sldId id="256" r:id="rId18"/>
    <p:sldId id="262" r:id="rId19"/>
    <p:sldId id="261" r:id="rId20"/>
    <p:sldId id="263"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92D0ED-3551-4473-9B78-F1A5C1A702D5}" v="9" dt="2018-10-28T19:25:59.550"/>
    <p1510:client id="{DF565FE8-6A59-4CE7-A203-ADA1A861CC46}" v="130" dt="2018-10-29T15:21:25.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slide" Target="slides/slide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4.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slideMaster" Target="slideMasters/slideMaster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3.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customXml" Target="../customXml/item10.xml"/><Relationship Id="rId19" Type="http://schemas.openxmlformats.org/officeDocument/2006/relationships/slide" Target="slides/slide2.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5.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ael.hinton19@gmail.com" userId="a067129f31fdfdf9" providerId="LiveId" clId="{DF565FE8-6A59-4CE7-A203-ADA1A861CC46}"/>
    <pc:docChg chg="undo redo custSel addSld delSld modSld sldOrd">
      <pc:chgData name="Mikael.hinton19@gmail.com" userId="a067129f31fdfdf9" providerId="LiveId" clId="{DF565FE8-6A59-4CE7-A203-ADA1A861CC46}" dt="2018-10-29T15:21:49.948" v="1334" actId="1076"/>
      <pc:docMkLst>
        <pc:docMk/>
      </pc:docMkLst>
      <pc:sldChg chg="addSp delSp modSp modAnim">
        <pc:chgData name="Mikael.hinton19@gmail.com" userId="a067129f31fdfdf9" providerId="LiveId" clId="{DF565FE8-6A59-4CE7-A203-ADA1A861CC46}" dt="2018-10-29T14:33:33.565" v="359" actId="255"/>
        <pc:sldMkLst>
          <pc:docMk/>
          <pc:sldMk cId="4275402623" sldId="256"/>
        </pc:sldMkLst>
        <pc:spChg chg="del">
          <ac:chgData name="Mikael.hinton19@gmail.com" userId="a067129f31fdfdf9" providerId="LiveId" clId="{DF565FE8-6A59-4CE7-A203-ADA1A861CC46}" dt="2018-10-29T14:14:12.462" v="34" actId="478"/>
          <ac:spMkLst>
            <pc:docMk/>
            <pc:sldMk cId="4275402623" sldId="256"/>
            <ac:spMk id="4" creationId="{0C25E58A-18C0-41BD-8DDA-D793257467FD}"/>
          </ac:spMkLst>
        </pc:spChg>
        <pc:spChg chg="add del mod">
          <ac:chgData name="Mikael.hinton19@gmail.com" userId="a067129f31fdfdf9" providerId="LiveId" clId="{DF565FE8-6A59-4CE7-A203-ADA1A861CC46}" dt="2018-10-29T14:29:56.724" v="230" actId="478"/>
          <ac:spMkLst>
            <pc:docMk/>
            <pc:sldMk cId="4275402623" sldId="256"/>
            <ac:spMk id="5" creationId="{1D774391-3938-4A9E-AE23-072BADCA264F}"/>
          </ac:spMkLst>
        </pc:spChg>
        <pc:spChg chg="mod">
          <ac:chgData name="Mikael.hinton19@gmail.com" userId="a067129f31fdfdf9" providerId="LiveId" clId="{DF565FE8-6A59-4CE7-A203-ADA1A861CC46}" dt="2018-10-29T14:33:26.381" v="357" actId="255"/>
          <ac:spMkLst>
            <pc:docMk/>
            <pc:sldMk cId="4275402623" sldId="256"/>
            <ac:spMk id="8" creationId="{043B0E30-CA2F-437C-9871-881218521516}"/>
          </ac:spMkLst>
        </pc:spChg>
        <pc:spChg chg="mod">
          <ac:chgData name="Mikael.hinton19@gmail.com" userId="a067129f31fdfdf9" providerId="LiveId" clId="{DF565FE8-6A59-4CE7-A203-ADA1A861CC46}" dt="2018-10-29T14:33:30.025" v="358" actId="255"/>
          <ac:spMkLst>
            <pc:docMk/>
            <pc:sldMk cId="4275402623" sldId="256"/>
            <ac:spMk id="9" creationId="{004A2389-B840-4938-B4FC-72828374C580}"/>
          </ac:spMkLst>
        </pc:spChg>
        <pc:spChg chg="mod">
          <ac:chgData name="Mikael.hinton19@gmail.com" userId="a067129f31fdfdf9" providerId="LiveId" clId="{DF565FE8-6A59-4CE7-A203-ADA1A861CC46}" dt="2018-10-29T14:33:33.565" v="359" actId="255"/>
          <ac:spMkLst>
            <pc:docMk/>
            <pc:sldMk cId="4275402623" sldId="256"/>
            <ac:spMk id="10" creationId="{B8378FF7-7806-433C-96D2-C5A53CF45BC8}"/>
          </ac:spMkLst>
        </pc:spChg>
        <pc:spChg chg="mod">
          <ac:chgData name="Mikael.hinton19@gmail.com" userId="a067129f31fdfdf9" providerId="LiveId" clId="{DF565FE8-6A59-4CE7-A203-ADA1A861CC46}" dt="2018-10-29T14:32:56.995" v="350" actId="1036"/>
          <ac:spMkLst>
            <pc:docMk/>
            <pc:sldMk cId="4275402623" sldId="256"/>
            <ac:spMk id="11" creationId="{2D91CBDD-EAB9-4B3C-990C-7639374AE8E4}"/>
          </ac:spMkLst>
        </pc:spChg>
        <pc:spChg chg="del mod">
          <ac:chgData name="Mikael.hinton19@gmail.com" userId="a067129f31fdfdf9" providerId="LiveId" clId="{DF565FE8-6A59-4CE7-A203-ADA1A861CC46}" dt="2018-10-29T14:14:08.692" v="32" actId="478"/>
          <ac:spMkLst>
            <pc:docMk/>
            <pc:sldMk cId="4275402623" sldId="256"/>
            <ac:spMk id="124" creationId="{EA6C0CD8-B011-421E-A060-E17167F4363C}"/>
          </ac:spMkLst>
        </pc:spChg>
        <pc:spChg chg="mod">
          <ac:chgData name="Mikael.hinton19@gmail.com" userId="a067129f31fdfdf9" providerId="LiveId" clId="{DF565FE8-6A59-4CE7-A203-ADA1A861CC46}" dt="2018-10-29T14:29:54.505" v="228" actId="1076"/>
          <ac:spMkLst>
            <pc:docMk/>
            <pc:sldMk cId="4275402623" sldId="256"/>
            <ac:spMk id="126" creationId="{E15CF564-3D94-488B-80EA-232223E28C0D}"/>
          </ac:spMkLst>
        </pc:spChg>
        <pc:spChg chg="mod">
          <ac:chgData name="Mikael.hinton19@gmail.com" userId="a067129f31fdfdf9" providerId="LiveId" clId="{DF565FE8-6A59-4CE7-A203-ADA1A861CC46}" dt="2018-10-29T14:33:05.122" v="351" actId="113"/>
          <ac:spMkLst>
            <pc:docMk/>
            <pc:sldMk cId="4275402623" sldId="256"/>
            <ac:spMk id="127" creationId="{75B181BC-D767-4938-89B0-42B227E22A47}"/>
          </ac:spMkLst>
        </pc:spChg>
        <pc:spChg chg="mod">
          <ac:chgData name="Mikael.hinton19@gmail.com" userId="a067129f31fdfdf9" providerId="LiveId" clId="{DF565FE8-6A59-4CE7-A203-ADA1A861CC46}" dt="2018-10-29T14:32:46.812" v="332" actId="1036"/>
          <ac:spMkLst>
            <pc:docMk/>
            <pc:sldMk cId="4275402623" sldId="256"/>
            <ac:spMk id="138" creationId="{97970E11-533C-4033-91B8-4BDA8A0F7829}"/>
          </ac:spMkLst>
        </pc:spChg>
        <pc:spChg chg="mod">
          <ac:chgData name="Mikael.hinton19@gmail.com" userId="a067129f31fdfdf9" providerId="LiveId" clId="{DF565FE8-6A59-4CE7-A203-ADA1A861CC46}" dt="2018-10-29T14:32:46.812" v="332" actId="1036"/>
          <ac:spMkLst>
            <pc:docMk/>
            <pc:sldMk cId="4275402623" sldId="256"/>
            <ac:spMk id="139" creationId="{787FF601-435A-4756-ABC2-B265918521CF}"/>
          </ac:spMkLst>
        </pc:spChg>
        <pc:spChg chg="del mod">
          <ac:chgData name="Mikael.hinton19@gmail.com" userId="a067129f31fdfdf9" providerId="LiveId" clId="{DF565FE8-6A59-4CE7-A203-ADA1A861CC46}" dt="2018-10-29T14:22:21.129" v="217" actId="478"/>
          <ac:spMkLst>
            <pc:docMk/>
            <pc:sldMk cId="4275402623" sldId="256"/>
            <ac:spMk id="140" creationId="{BC1B8D4A-0ABB-44EE-A62A-89FDD6D01E4F}"/>
          </ac:spMkLst>
        </pc:spChg>
        <pc:spChg chg="mod">
          <ac:chgData name="Mikael.hinton19@gmail.com" userId="a067129f31fdfdf9" providerId="LiveId" clId="{DF565FE8-6A59-4CE7-A203-ADA1A861CC46}" dt="2018-10-29T14:22:05.750" v="214" actId="1076"/>
          <ac:spMkLst>
            <pc:docMk/>
            <pc:sldMk cId="4275402623" sldId="256"/>
            <ac:spMk id="163" creationId="{5256A1C7-696C-47D9-999C-F3E8639DD329}"/>
          </ac:spMkLst>
        </pc:spChg>
        <pc:spChg chg="mod">
          <ac:chgData name="Mikael.hinton19@gmail.com" userId="a067129f31fdfdf9" providerId="LiveId" clId="{DF565FE8-6A59-4CE7-A203-ADA1A861CC46}" dt="2018-10-29T14:20:54.619" v="206" actId="1076"/>
          <ac:spMkLst>
            <pc:docMk/>
            <pc:sldMk cId="4275402623" sldId="256"/>
            <ac:spMk id="164" creationId="{6C8745D9-44F9-4409-9010-0A03C78F7085}"/>
          </ac:spMkLst>
        </pc:spChg>
        <pc:spChg chg="mod">
          <ac:chgData name="Mikael.hinton19@gmail.com" userId="a067129f31fdfdf9" providerId="LiveId" clId="{DF565FE8-6A59-4CE7-A203-ADA1A861CC46}" dt="2018-10-29T14:32:46.812" v="332" actId="1036"/>
          <ac:spMkLst>
            <pc:docMk/>
            <pc:sldMk cId="4275402623" sldId="256"/>
            <ac:spMk id="1024" creationId="{34833954-8188-471D-83C3-C7B31F3BD4C8}"/>
          </ac:spMkLst>
        </pc:spChg>
        <pc:spChg chg="mod">
          <ac:chgData name="Mikael.hinton19@gmail.com" userId="a067129f31fdfdf9" providerId="LiveId" clId="{DF565FE8-6A59-4CE7-A203-ADA1A861CC46}" dt="2018-10-29T14:32:46.812" v="332" actId="1036"/>
          <ac:spMkLst>
            <pc:docMk/>
            <pc:sldMk cId="4275402623" sldId="256"/>
            <ac:spMk id="1025" creationId="{B181B041-B06F-4525-B415-AC36746D1977}"/>
          </ac:spMkLst>
        </pc:spChg>
        <pc:spChg chg="del mod">
          <ac:chgData name="Mikael.hinton19@gmail.com" userId="a067129f31fdfdf9" providerId="LiveId" clId="{DF565FE8-6A59-4CE7-A203-ADA1A861CC46}" dt="2018-10-29T14:21:05.207" v="208" actId="478"/>
          <ac:spMkLst>
            <pc:docMk/>
            <pc:sldMk cId="4275402623" sldId="256"/>
            <ac:spMk id="1031" creationId="{79C5F555-056C-49AD-8EB3-9D94518F3073}"/>
          </ac:spMkLst>
        </pc:spChg>
        <pc:grpChg chg="del">
          <ac:chgData name="Mikael.hinton19@gmail.com" userId="a067129f31fdfdf9" providerId="LiveId" clId="{DF565FE8-6A59-4CE7-A203-ADA1A861CC46}" dt="2018-10-29T14:09:08.579" v="0" actId="478"/>
          <ac:grpSpMkLst>
            <pc:docMk/>
            <pc:sldMk cId="4275402623" sldId="256"/>
            <ac:grpSpMk id="67" creationId="{78C2BC9B-6BBC-4D52-9CBA-1FF0E8CB4812}"/>
          </ac:grpSpMkLst>
        </pc:grpChg>
        <pc:picChg chg="add mod ord">
          <ac:chgData name="Mikael.hinton19@gmail.com" userId="a067129f31fdfdf9" providerId="LiveId" clId="{DF565FE8-6A59-4CE7-A203-ADA1A861CC46}" dt="2018-10-29T14:30:04.106" v="233" actId="1076"/>
          <ac:picMkLst>
            <pc:docMk/>
            <pc:sldMk cId="4275402623" sldId="256"/>
            <ac:picMk id="2" creationId="{528D2D73-3DFC-438B-B02F-6B5C9AF35015}"/>
          </ac:picMkLst>
        </pc:picChg>
        <pc:picChg chg="add mod">
          <ac:chgData name="Mikael.hinton19@gmail.com" userId="a067129f31fdfdf9" providerId="LiveId" clId="{DF565FE8-6A59-4CE7-A203-ADA1A861CC46}" dt="2018-10-29T14:30:46.165" v="240" actId="1076"/>
          <ac:picMkLst>
            <pc:docMk/>
            <pc:sldMk cId="4275402623" sldId="256"/>
            <ac:picMk id="6" creationId="{F3978426-7A59-4731-8FB2-0D470C15003E}"/>
          </ac:picMkLst>
        </pc:picChg>
        <pc:picChg chg="del mod">
          <ac:chgData name="Mikael.hinton19@gmail.com" userId="a067129f31fdfdf9" providerId="LiveId" clId="{DF565FE8-6A59-4CE7-A203-ADA1A861CC46}" dt="2018-10-29T14:29:43.022" v="224" actId="478"/>
          <ac:picMkLst>
            <pc:docMk/>
            <pc:sldMk cId="4275402623" sldId="256"/>
            <ac:picMk id="7" creationId="{7414E530-AFC2-4027-B890-1F360BE0FAE3}"/>
          </ac:picMkLst>
        </pc:picChg>
        <pc:picChg chg="mod">
          <ac:chgData name="Mikael.hinton19@gmail.com" userId="a067129f31fdfdf9" providerId="LiveId" clId="{DF565FE8-6A59-4CE7-A203-ADA1A861CC46}" dt="2018-10-29T14:32:46.812" v="332" actId="1036"/>
          <ac:picMkLst>
            <pc:docMk/>
            <pc:sldMk cId="4275402623" sldId="256"/>
            <ac:picMk id="1034" creationId="{9768A54B-00BB-46B3-8126-9AA89B8A48E7}"/>
          </ac:picMkLst>
        </pc:picChg>
        <pc:picChg chg="mod">
          <ac:chgData name="Mikael.hinton19@gmail.com" userId="a067129f31fdfdf9" providerId="LiveId" clId="{DF565FE8-6A59-4CE7-A203-ADA1A861CC46}" dt="2018-10-29T14:32:46.812" v="332" actId="1036"/>
          <ac:picMkLst>
            <pc:docMk/>
            <pc:sldMk cId="4275402623" sldId="256"/>
            <ac:picMk id="1036" creationId="{9A52059A-22F3-4F9E-B4C0-F49538032D21}"/>
          </ac:picMkLst>
        </pc:picChg>
      </pc:sldChg>
      <pc:sldChg chg="delSp modSp del">
        <pc:chgData name="Mikael.hinton19@gmail.com" userId="a067129f31fdfdf9" providerId="LiveId" clId="{DF565FE8-6A59-4CE7-A203-ADA1A861CC46}" dt="2018-10-29T14:35:28.566" v="361" actId="2696"/>
        <pc:sldMkLst>
          <pc:docMk/>
          <pc:sldMk cId="2673737720" sldId="257"/>
        </pc:sldMkLst>
        <pc:spChg chg="del">
          <ac:chgData name="Mikael.hinton19@gmail.com" userId="a067129f31fdfdf9" providerId="LiveId" clId="{DF565FE8-6A59-4CE7-A203-ADA1A861CC46}" dt="2018-10-29T14:24:53.609" v="223" actId="478"/>
          <ac:spMkLst>
            <pc:docMk/>
            <pc:sldMk cId="2673737720" sldId="257"/>
            <ac:spMk id="4" creationId="{28A1AACB-0054-440B-9568-471380F25CC8}"/>
          </ac:spMkLst>
        </pc:spChg>
        <pc:picChg chg="mod">
          <ac:chgData name="Mikael.hinton19@gmail.com" userId="a067129f31fdfdf9" providerId="LiveId" clId="{DF565FE8-6A59-4CE7-A203-ADA1A861CC46}" dt="2018-10-29T14:24:51.253" v="222" actId="14100"/>
          <ac:picMkLst>
            <pc:docMk/>
            <pc:sldMk cId="2673737720" sldId="257"/>
            <ac:picMk id="15" creationId="{60053F9F-502A-4178-8A4C-D9CC050504B1}"/>
          </ac:picMkLst>
        </pc:picChg>
      </pc:sldChg>
      <pc:sldChg chg="del">
        <pc:chgData name="Mikael.hinton19@gmail.com" userId="a067129f31fdfdf9" providerId="LiveId" clId="{DF565FE8-6A59-4CE7-A203-ADA1A861CC46}" dt="2018-10-29T14:35:30.043" v="362" actId="2696"/>
        <pc:sldMkLst>
          <pc:docMk/>
          <pc:sldMk cId="639162998" sldId="258"/>
        </pc:sldMkLst>
      </pc:sldChg>
      <pc:sldChg chg="del">
        <pc:chgData name="Mikael.hinton19@gmail.com" userId="a067129f31fdfdf9" providerId="LiveId" clId="{DF565FE8-6A59-4CE7-A203-ADA1A861CC46}" dt="2018-10-29T14:35:31.302" v="363" actId="2696"/>
        <pc:sldMkLst>
          <pc:docMk/>
          <pc:sldMk cId="1731829093" sldId="259"/>
        </pc:sldMkLst>
      </pc:sldChg>
      <pc:sldChg chg="del">
        <pc:chgData name="Mikael.hinton19@gmail.com" userId="a067129f31fdfdf9" providerId="LiveId" clId="{DF565FE8-6A59-4CE7-A203-ADA1A861CC46}" dt="2018-10-29T14:35:31.893" v="364" actId="2696"/>
        <pc:sldMkLst>
          <pc:docMk/>
          <pc:sldMk cId="4188420942" sldId="260"/>
        </pc:sldMkLst>
      </pc:sldChg>
      <pc:sldChg chg="addSp delSp modSp add ord delAnim modAnim">
        <pc:chgData name="Mikael.hinton19@gmail.com" userId="a067129f31fdfdf9" providerId="LiveId" clId="{DF565FE8-6A59-4CE7-A203-ADA1A861CC46}" dt="2018-10-29T14:49:10.363" v="739" actId="255"/>
        <pc:sldMkLst>
          <pc:docMk/>
          <pc:sldMk cId="2754966226" sldId="261"/>
        </pc:sldMkLst>
        <pc:spChg chg="add mod ord">
          <ac:chgData name="Mikael.hinton19@gmail.com" userId="a067129f31fdfdf9" providerId="LiveId" clId="{DF565FE8-6A59-4CE7-A203-ADA1A861CC46}" dt="2018-10-29T14:40:08.188" v="382" actId="2085"/>
          <ac:spMkLst>
            <pc:docMk/>
            <pc:sldMk cId="2754966226" sldId="261"/>
            <ac:spMk id="4" creationId="{B6577C6C-F502-4244-BB96-0D5CA77CE117}"/>
          </ac:spMkLst>
        </pc:spChg>
        <pc:spChg chg="add mod">
          <ac:chgData name="Mikael.hinton19@gmail.com" userId="a067129f31fdfdf9" providerId="LiveId" clId="{DF565FE8-6A59-4CE7-A203-ADA1A861CC46}" dt="2018-10-29T14:49:10.363" v="739" actId="255"/>
          <ac:spMkLst>
            <pc:docMk/>
            <pc:sldMk cId="2754966226" sldId="261"/>
            <ac:spMk id="5" creationId="{37378DF2-411B-483A-8891-A8823AF7DB42}"/>
          </ac:spMkLst>
        </pc:spChg>
        <pc:spChg chg="add mod">
          <ac:chgData name="Mikael.hinton19@gmail.com" userId="a067129f31fdfdf9" providerId="LiveId" clId="{DF565FE8-6A59-4CE7-A203-ADA1A861CC46}" dt="2018-10-29T14:47:34.221" v="719" actId="1076"/>
          <ac:spMkLst>
            <pc:docMk/>
            <pc:sldMk cId="2754966226" sldId="261"/>
            <ac:spMk id="33" creationId="{08285642-E3F2-46D8-9477-E5C21CAE197A}"/>
          </ac:spMkLst>
        </pc:spChg>
        <pc:spChg chg="del">
          <ac:chgData name="Mikael.hinton19@gmail.com" userId="a067129f31fdfdf9" providerId="LiveId" clId="{DF565FE8-6A59-4CE7-A203-ADA1A861CC46}" dt="2018-10-29T14:41:54.217" v="387" actId="478"/>
          <ac:spMkLst>
            <pc:docMk/>
            <pc:sldMk cId="2754966226" sldId="261"/>
            <ac:spMk id="127" creationId="{75B181BC-D767-4938-89B0-42B227E22A47}"/>
          </ac:spMkLst>
        </pc:spChg>
        <pc:spChg chg="del">
          <ac:chgData name="Mikael.hinton19@gmail.com" userId="a067129f31fdfdf9" providerId="LiveId" clId="{DF565FE8-6A59-4CE7-A203-ADA1A861CC46}" dt="2018-10-29T14:41:54.217" v="387" actId="478"/>
          <ac:spMkLst>
            <pc:docMk/>
            <pc:sldMk cId="2754966226" sldId="261"/>
            <ac:spMk id="138" creationId="{97970E11-533C-4033-91B8-4BDA8A0F7829}"/>
          </ac:spMkLst>
        </pc:spChg>
        <pc:spChg chg="del">
          <ac:chgData name="Mikael.hinton19@gmail.com" userId="a067129f31fdfdf9" providerId="LiveId" clId="{DF565FE8-6A59-4CE7-A203-ADA1A861CC46}" dt="2018-10-29T14:41:54.217" v="387" actId="478"/>
          <ac:spMkLst>
            <pc:docMk/>
            <pc:sldMk cId="2754966226" sldId="261"/>
            <ac:spMk id="139" creationId="{787FF601-435A-4756-ABC2-B265918521CF}"/>
          </ac:spMkLst>
        </pc:spChg>
        <pc:spChg chg="del">
          <ac:chgData name="Mikael.hinton19@gmail.com" userId="a067129f31fdfdf9" providerId="LiveId" clId="{DF565FE8-6A59-4CE7-A203-ADA1A861CC46}" dt="2018-10-29T14:41:54.217" v="387" actId="478"/>
          <ac:spMkLst>
            <pc:docMk/>
            <pc:sldMk cId="2754966226" sldId="261"/>
            <ac:spMk id="1024" creationId="{34833954-8188-471D-83C3-C7B31F3BD4C8}"/>
          </ac:spMkLst>
        </pc:spChg>
        <pc:spChg chg="del">
          <ac:chgData name="Mikael.hinton19@gmail.com" userId="a067129f31fdfdf9" providerId="LiveId" clId="{DF565FE8-6A59-4CE7-A203-ADA1A861CC46}" dt="2018-10-29T14:41:54.217" v="387" actId="478"/>
          <ac:spMkLst>
            <pc:docMk/>
            <pc:sldMk cId="2754966226" sldId="261"/>
            <ac:spMk id="1025" creationId="{B181B041-B06F-4525-B415-AC36746D1977}"/>
          </ac:spMkLst>
        </pc:spChg>
        <pc:picChg chg="del">
          <ac:chgData name="Mikael.hinton19@gmail.com" userId="a067129f31fdfdf9" providerId="LiveId" clId="{DF565FE8-6A59-4CE7-A203-ADA1A861CC46}" dt="2018-10-29T14:37:45.902" v="368" actId="478"/>
          <ac:picMkLst>
            <pc:docMk/>
            <pc:sldMk cId="2754966226" sldId="261"/>
            <ac:picMk id="2" creationId="{528D2D73-3DFC-438B-B02F-6B5C9AF35015}"/>
          </ac:picMkLst>
        </pc:picChg>
        <pc:picChg chg="add mod ord">
          <ac:chgData name="Mikael.hinton19@gmail.com" userId="a067129f31fdfdf9" providerId="LiveId" clId="{DF565FE8-6A59-4CE7-A203-ADA1A861CC46}" dt="2018-10-29T14:41:26.143" v="385" actId="14100"/>
          <ac:picMkLst>
            <pc:docMk/>
            <pc:sldMk cId="2754966226" sldId="261"/>
            <ac:picMk id="3" creationId="{CFB1CB43-634E-438E-B3AB-3BC35D982E0A}"/>
          </ac:picMkLst>
        </pc:picChg>
        <pc:picChg chg="del">
          <ac:chgData name="Mikael.hinton19@gmail.com" userId="a067129f31fdfdf9" providerId="LiveId" clId="{DF565FE8-6A59-4CE7-A203-ADA1A861CC46}" dt="2018-10-29T14:41:45.580" v="386" actId="478"/>
          <ac:picMkLst>
            <pc:docMk/>
            <pc:sldMk cId="2754966226" sldId="261"/>
            <ac:picMk id="1034" creationId="{9768A54B-00BB-46B3-8126-9AA89B8A48E7}"/>
          </ac:picMkLst>
        </pc:picChg>
        <pc:picChg chg="del">
          <ac:chgData name="Mikael.hinton19@gmail.com" userId="a067129f31fdfdf9" providerId="LiveId" clId="{DF565FE8-6A59-4CE7-A203-ADA1A861CC46}" dt="2018-10-29T14:41:54.217" v="387" actId="478"/>
          <ac:picMkLst>
            <pc:docMk/>
            <pc:sldMk cId="2754966226" sldId="261"/>
            <ac:picMk id="1036" creationId="{9A52059A-22F3-4F9E-B4C0-F49538032D21}"/>
          </ac:picMkLst>
        </pc:picChg>
      </pc:sldChg>
      <pc:sldChg chg="addSp delSp modSp add delAnim modAnim">
        <pc:chgData name="Mikael.hinton19@gmail.com" userId="a067129f31fdfdf9" providerId="LiveId" clId="{DF565FE8-6A59-4CE7-A203-ADA1A861CC46}" dt="2018-10-29T15:15:39.351" v="1253" actId="20577"/>
        <pc:sldMkLst>
          <pc:docMk/>
          <pc:sldMk cId="2191284049" sldId="262"/>
        </pc:sldMkLst>
        <pc:spChg chg="add mod">
          <ac:chgData name="Mikael.hinton19@gmail.com" userId="a067129f31fdfdf9" providerId="LiveId" clId="{DF565FE8-6A59-4CE7-A203-ADA1A861CC46}" dt="2018-10-29T15:15:39.351" v="1253" actId="20577"/>
          <ac:spMkLst>
            <pc:docMk/>
            <pc:sldMk cId="2191284049" sldId="262"/>
            <ac:spMk id="4" creationId="{8546A772-20B2-427D-AB34-8C9BB3F3A469}"/>
          </ac:spMkLst>
        </pc:spChg>
        <pc:spChg chg="add mod">
          <ac:chgData name="Mikael.hinton19@gmail.com" userId="a067129f31fdfdf9" providerId="LiveId" clId="{DF565FE8-6A59-4CE7-A203-ADA1A861CC46}" dt="2018-10-29T14:54:23.434" v="749" actId="1076"/>
          <ac:spMkLst>
            <pc:docMk/>
            <pc:sldMk cId="2191284049" sldId="262"/>
            <ac:spMk id="30" creationId="{62E58F3F-3BC6-4FF8-9A09-A9D2BEB1C217}"/>
          </ac:spMkLst>
        </pc:spChg>
        <pc:spChg chg="del">
          <ac:chgData name="Mikael.hinton19@gmail.com" userId="a067129f31fdfdf9" providerId="LiveId" clId="{DF565FE8-6A59-4CE7-A203-ADA1A861CC46}" dt="2018-10-29T15:12:46.187" v="1240" actId="478"/>
          <ac:spMkLst>
            <pc:docMk/>
            <pc:sldMk cId="2191284049" sldId="262"/>
            <ac:spMk id="127" creationId="{75B181BC-D767-4938-89B0-42B227E22A47}"/>
          </ac:spMkLst>
        </pc:spChg>
        <pc:spChg chg="del">
          <ac:chgData name="Mikael.hinton19@gmail.com" userId="a067129f31fdfdf9" providerId="LiveId" clId="{DF565FE8-6A59-4CE7-A203-ADA1A861CC46}" dt="2018-10-29T15:12:46.187" v="1240" actId="478"/>
          <ac:spMkLst>
            <pc:docMk/>
            <pc:sldMk cId="2191284049" sldId="262"/>
            <ac:spMk id="138" creationId="{97970E11-533C-4033-91B8-4BDA8A0F7829}"/>
          </ac:spMkLst>
        </pc:spChg>
        <pc:spChg chg="del">
          <ac:chgData name="Mikael.hinton19@gmail.com" userId="a067129f31fdfdf9" providerId="LiveId" clId="{DF565FE8-6A59-4CE7-A203-ADA1A861CC46}" dt="2018-10-29T15:12:46.187" v="1240" actId="478"/>
          <ac:spMkLst>
            <pc:docMk/>
            <pc:sldMk cId="2191284049" sldId="262"/>
            <ac:spMk id="139" creationId="{787FF601-435A-4756-ABC2-B265918521CF}"/>
          </ac:spMkLst>
        </pc:spChg>
        <pc:spChg chg="del">
          <ac:chgData name="Mikael.hinton19@gmail.com" userId="a067129f31fdfdf9" providerId="LiveId" clId="{DF565FE8-6A59-4CE7-A203-ADA1A861CC46}" dt="2018-10-29T15:12:46.187" v="1240" actId="478"/>
          <ac:spMkLst>
            <pc:docMk/>
            <pc:sldMk cId="2191284049" sldId="262"/>
            <ac:spMk id="1024" creationId="{34833954-8188-471D-83C3-C7B31F3BD4C8}"/>
          </ac:spMkLst>
        </pc:spChg>
        <pc:spChg chg="del">
          <ac:chgData name="Mikael.hinton19@gmail.com" userId="a067129f31fdfdf9" providerId="LiveId" clId="{DF565FE8-6A59-4CE7-A203-ADA1A861CC46}" dt="2018-10-29T15:12:46.187" v="1240" actId="478"/>
          <ac:spMkLst>
            <pc:docMk/>
            <pc:sldMk cId="2191284049" sldId="262"/>
            <ac:spMk id="1025" creationId="{B181B041-B06F-4525-B415-AC36746D1977}"/>
          </ac:spMkLst>
        </pc:spChg>
        <pc:picChg chg="del mod">
          <ac:chgData name="Mikael.hinton19@gmail.com" userId="a067129f31fdfdf9" providerId="LiveId" clId="{DF565FE8-6A59-4CE7-A203-ADA1A861CC46}" dt="2018-10-29T14:52:27.669" v="740" actId="478"/>
          <ac:picMkLst>
            <pc:docMk/>
            <pc:sldMk cId="2191284049" sldId="262"/>
            <ac:picMk id="2" creationId="{528D2D73-3DFC-438B-B02F-6B5C9AF35015}"/>
          </ac:picMkLst>
        </pc:picChg>
        <pc:picChg chg="add mod ord">
          <ac:chgData name="Mikael.hinton19@gmail.com" userId="a067129f31fdfdf9" providerId="LiveId" clId="{DF565FE8-6A59-4CE7-A203-ADA1A861CC46}" dt="2018-10-29T15:12:18.500" v="1239" actId="1076"/>
          <ac:picMkLst>
            <pc:docMk/>
            <pc:sldMk cId="2191284049" sldId="262"/>
            <ac:picMk id="3" creationId="{F150CF4F-B2DE-466B-AC54-1255A277E153}"/>
          </ac:picMkLst>
        </pc:picChg>
        <pc:picChg chg="del">
          <ac:chgData name="Mikael.hinton19@gmail.com" userId="a067129f31fdfdf9" providerId="LiveId" clId="{DF565FE8-6A59-4CE7-A203-ADA1A861CC46}" dt="2018-10-29T15:12:46.187" v="1240" actId="478"/>
          <ac:picMkLst>
            <pc:docMk/>
            <pc:sldMk cId="2191284049" sldId="262"/>
            <ac:picMk id="1034" creationId="{9768A54B-00BB-46B3-8126-9AA89B8A48E7}"/>
          </ac:picMkLst>
        </pc:picChg>
        <pc:picChg chg="del">
          <ac:chgData name="Mikael.hinton19@gmail.com" userId="a067129f31fdfdf9" providerId="LiveId" clId="{DF565FE8-6A59-4CE7-A203-ADA1A861CC46}" dt="2018-10-29T15:12:46.187" v="1240" actId="478"/>
          <ac:picMkLst>
            <pc:docMk/>
            <pc:sldMk cId="2191284049" sldId="262"/>
            <ac:picMk id="1036" creationId="{9A52059A-22F3-4F9E-B4C0-F49538032D21}"/>
          </ac:picMkLst>
        </pc:picChg>
      </pc:sldChg>
      <pc:sldChg chg="addSp delSp modSp add delAnim modAnim">
        <pc:chgData name="Mikael.hinton19@gmail.com" userId="a067129f31fdfdf9" providerId="LiveId" clId="{DF565FE8-6A59-4CE7-A203-ADA1A861CC46}" dt="2018-10-29T15:21:49.948" v="1334" actId="1076"/>
        <pc:sldMkLst>
          <pc:docMk/>
          <pc:sldMk cId="1385268149" sldId="263"/>
        </pc:sldMkLst>
        <pc:spChg chg="add mod">
          <ac:chgData name="Mikael.hinton19@gmail.com" userId="a067129f31fdfdf9" providerId="LiveId" clId="{DF565FE8-6A59-4CE7-A203-ADA1A861CC46}" dt="2018-10-29T15:21:49.948" v="1334" actId="1076"/>
          <ac:spMkLst>
            <pc:docMk/>
            <pc:sldMk cId="1385268149" sldId="263"/>
            <ac:spMk id="4" creationId="{5D2709E7-C63B-4D4C-A89E-9D701FEB2700}"/>
          </ac:spMkLst>
        </pc:spChg>
        <pc:spChg chg="add mod">
          <ac:chgData name="Mikael.hinton19@gmail.com" userId="a067129f31fdfdf9" providerId="LiveId" clId="{DF565FE8-6A59-4CE7-A203-ADA1A861CC46}" dt="2018-10-29T14:48:22.389" v="731" actId="1076"/>
          <ac:spMkLst>
            <pc:docMk/>
            <pc:sldMk cId="1385268149" sldId="263"/>
            <ac:spMk id="30" creationId="{353549CA-7C20-4E10-B5DD-22A9000538E7}"/>
          </ac:spMkLst>
        </pc:spChg>
        <pc:spChg chg="del">
          <ac:chgData name="Mikael.hinton19@gmail.com" userId="a067129f31fdfdf9" providerId="LiveId" clId="{DF565FE8-6A59-4CE7-A203-ADA1A861CC46}" dt="2018-10-29T15:18:28.536" v="1254" actId="478"/>
          <ac:spMkLst>
            <pc:docMk/>
            <pc:sldMk cId="1385268149" sldId="263"/>
            <ac:spMk id="127" creationId="{75B181BC-D767-4938-89B0-42B227E22A47}"/>
          </ac:spMkLst>
        </pc:spChg>
        <pc:spChg chg="del">
          <ac:chgData name="Mikael.hinton19@gmail.com" userId="a067129f31fdfdf9" providerId="LiveId" clId="{DF565FE8-6A59-4CE7-A203-ADA1A861CC46}" dt="2018-10-29T15:18:28.536" v="1254" actId="478"/>
          <ac:spMkLst>
            <pc:docMk/>
            <pc:sldMk cId="1385268149" sldId="263"/>
            <ac:spMk id="138" creationId="{97970E11-533C-4033-91B8-4BDA8A0F7829}"/>
          </ac:spMkLst>
        </pc:spChg>
        <pc:spChg chg="del">
          <ac:chgData name="Mikael.hinton19@gmail.com" userId="a067129f31fdfdf9" providerId="LiveId" clId="{DF565FE8-6A59-4CE7-A203-ADA1A861CC46}" dt="2018-10-29T15:18:28.536" v="1254" actId="478"/>
          <ac:spMkLst>
            <pc:docMk/>
            <pc:sldMk cId="1385268149" sldId="263"/>
            <ac:spMk id="139" creationId="{787FF601-435A-4756-ABC2-B265918521CF}"/>
          </ac:spMkLst>
        </pc:spChg>
        <pc:spChg chg="del">
          <ac:chgData name="Mikael.hinton19@gmail.com" userId="a067129f31fdfdf9" providerId="LiveId" clId="{DF565FE8-6A59-4CE7-A203-ADA1A861CC46}" dt="2018-10-29T15:18:28.536" v="1254" actId="478"/>
          <ac:spMkLst>
            <pc:docMk/>
            <pc:sldMk cId="1385268149" sldId="263"/>
            <ac:spMk id="1024" creationId="{34833954-8188-471D-83C3-C7B31F3BD4C8}"/>
          </ac:spMkLst>
        </pc:spChg>
        <pc:spChg chg="del">
          <ac:chgData name="Mikael.hinton19@gmail.com" userId="a067129f31fdfdf9" providerId="LiveId" clId="{DF565FE8-6A59-4CE7-A203-ADA1A861CC46}" dt="2018-10-29T15:18:28.536" v="1254" actId="478"/>
          <ac:spMkLst>
            <pc:docMk/>
            <pc:sldMk cId="1385268149" sldId="263"/>
            <ac:spMk id="1025" creationId="{B181B041-B06F-4525-B415-AC36746D1977}"/>
          </ac:spMkLst>
        </pc:spChg>
        <pc:picChg chg="del">
          <ac:chgData name="Mikael.hinton19@gmail.com" userId="a067129f31fdfdf9" providerId="LiveId" clId="{DF565FE8-6A59-4CE7-A203-ADA1A861CC46}" dt="2018-10-29T14:59:34.391" v="805" actId="478"/>
          <ac:picMkLst>
            <pc:docMk/>
            <pc:sldMk cId="1385268149" sldId="263"/>
            <ac:picMk id="2" creationId="{528D2D73-3DFC-438B-B02F-6B5C9AF35015}"/>
          </ac:picMkLst>
        </pc:picChg>
        <pc:picChg chg="add mod ord">
          <ac:chgData name="Mikael.hinton19@gmail.com" userId="a067129f31fdfdf9" providerId="LiveId" clId="{DF565FE8-6A59-4CE7-A203-ADA1A861CC46}" dt="2018-10-29T15:00:18.239" v="813" actId="167"/>
          <ac:picMkLst>
            <pc:docMk/>
            <pc:sldMk cId="1385268149" sldId="263"/>
            <ac:picMk id="3" creationId="{C3C9209D-5611-436C-B051-BC194A05F64B}"/>
          </ac:picMkLst>
        </pc:picChg>
        <pc:picChg chg="del">
          <ac:chgData name="Mikael.hinton19@gmail.com" userId="a067129f31fdfdf9" providerId="LiveId" clId="{DF565FE8-6A59-4CE7-A203-ADA1A861CC46}" dt="2018-10-29T15:18:28.536" v="1254" actId="478"/>
          <ac:picMkLst>
            <pc:docMk/>
            <pc:sldMk cId="1385268149" sldId="263"/>
            <ac:picMk id="1034" creationId="{9768A54B-00BB-46B3-8126-9AA89B8A48E7}"/>
          </ac:picMkLst>
        </pc:picChg>
        <pc:picChg chg="del">
          <ac:chgData name="Mikael.hinton19@gmail.com" userId="a067129f31fdfdf9" providerId="LiveId" clId="{DF565FE8-6A59-4CE7-A203-ADA1A861CC46}" dt="2018-10-29T15:18:28.536" v="1254" actId="478"/>
          <ac:picMkLst>
            <pc:docMk/>
            <pc:sldMk cId="1385268149" sldId="263"/>
            <ac:picMk id="1036" creationId="{9A52059A-22F3-4F9E-B4C0-F49538032D21}"/>
          </ac:picMkLst>
        </pc:picChg>
      </pc:sldChg>
      <pc:sldChg chg="addSp delSp modSp add delAnim modAnim">
        <pc:chgData name="Mikael.hinton19@gmail.com" userId="a067129f31fdfdf9" providerId="LiveId" clId="{DF565FE8-6A59-4CE7-A203-ADA1A861CC46}" dt="2018-10-29T15:11:07.183" v="1237" actId="1035"/>
        <pc:sldMkLst>
          <pc:docMk/>
          <pc:sldMk cId="1763528033" sldId="264"/>
        </pc:sldMkLst>
        <pc:spChg chg="add mod ord">
          <ac:chgData name="Mikael.hinton19@gmail.com" userId="a067129f31fdfdf9" providerId="LiveId" clId="{DF565FE8-6A59-4CE7-A203-ADA1A861CC46}" dt="2018-10-29T15:03:42.687" v="840" actId="1076"/>
          <ac:spMkLst>
            <pc:docMk/>
            <pc:sldMk cId="1763528033" sldId="264"/>
            <ac:spMk id="3" creationId="{080D9669-2288-446A-B075-2B748B582131}"/>
          </ac:spMkLst>
        </pc:spChg>
        <pc:spChg chg="add mod">
          <ac:chgData name="Mikael.hinton19@gmail.com" userId="a067129f31fdfdf9" providerId="LiveId" clId="{DF565FE8-6A59-4CE7-A203-ADA1A861CC46}" dt="2018-10-29T15:10:49.914" v="1177" actId="20577"/>
          <ac:spMkLst>
            <pc:docMk/>
            <pc:sldMk cId="1763528033" sldId="264"/>
            <ac:spMk id="4" creationId="{6CD872F7-0AB0-4849-A077-B2AA48D1A105}"/>
          </ac:spMkLst>
        </pc:spChg>
        <pc:spChg chg="add mod">
          <ac:chgData name="Mikael.hinton19@gmail.com" userId="a067129f31fdfdf9" providerId="LiveId" clId="{DF565FE8-6A59-4CE7-A203-ADA1A861CC46}" dt="2018-10-29T14:48:33.462" v="737" actId="1076"/>
          <ac:spMkLst>
            <pc:docMk/>
            <pc:sldMk cId="1763528033" sldId="264"/>
            <ac:spMk id="30" creationId="{0944D5B3-BA81-48F4-B947-10D57E806BEF}"/>
          </ac:spMkLst>
        </pc:spChg>
        <pc:spChg chg="add mod">
          <ac:chgData name="Mikael.hinton19@gmail.com" userId="a067129f31fdfdf9" providerId="LiveId" clId="{DF565FE8-6A59-4CE7-A203-ADA1A861CC46}" dt="2018-10-29T15:11:07.183" v="1237" actId="1035"/>
          <ac:spMkLst>
            <pc:docMk/>
            <pc:sldMk cId="1763528033" sldId="264"/>
            <ac:spMk id="33" creationId="{C7578770-B117-4810-A777-7E16F2E66CA6}"/>
          </ac:spMkLst>
        </pc:spChg>
        <pc:spChg chg="add del mod">
          <ac:chgData name="Mikael.hinton19@gmail.com" userId="a067129f31fdfdf9" providerId="LiveId" clId="{DF565FE8-6A59-4CE7-A203-ADA1A861CC46}" dt="2018-10-29T15:11:07.183" v="1237" actId="1035"/>
          <ac:spMkLst>
            <pc:docMk/>
            <pc:sldMk cId="1763528033" sldId="264"/>
            <ac:spMk id="34" creationId="{8595724D-33D8-4633-A5A3-28DA8B837D24}"/>
          </ac:spMkLst>
        </pc:spChg>
        <pc:spChg chg="add mod">
          <ac:chgData name="Mikael.hinton19@gmail.com" userId="a067129f31fdfdf9" providerId="LiveId" clId="{DF565FE8-6A59-4CE7-A203-ADA1A861CC46}" dt="2018-10-29T15:11:07.183" v="1237" actId="1035"/>
          <ac:spMkLst>
            <pc:docMk/>
            <pc:sldMk cId="1763528033" sldId="264"/>
            <ac:spMk id="35" creationId="{8F956434-DF4C-45EF-B4AC-89AC48AC5396}"/>
          </ac:spMkLst>
        </pc:spChg>
        <pc:spChg chg="add mod">
          <ac:chgData name="Mikael.hinton19@gmail.com" userId="a067129f31fdfdf9" providerId="LiveId" clId="{DF565FE8-6A59-4CE7-A203-ADA1A861CC46}" dt="2018-10-29T15:11:07.183" v="1237" actId="1035"/>
          <ac:spMkLst>
            <pc:docMk/>
            <pc:sldMk cId="1763528033" sldId="264"/>
            <ac:spMk id="36" creationId="{0AF0CADE-7A4E-443E-B8D7-B7E674A4A8E2}"/>
          </ac:spMkLst>
        </pc:spChg>
        <pc:spChg chg="add mod">
          <ac:chgData name="Mikael.hinton19@gmail.com" userId="a067129f31fdfdf9" providerId="LiveId" clId="{DF565FE8-6A59-4CE7-A203-ADA1A861CC46}" dt="2018-10-29T15:11:07.183" v="1237" actId="1035"/>
          <ac:spMkLst>
            <pc:docMk/>
            <pc:sldMk cId="1763528033" sldId="264"/>
            <ac:spMk id="37" creationId="{ECAA1F3D-E0C7-4856-B140-E9900F5CB313}"/>
          </ac:spMkLst>
        </pc:spChg>
        <pc:spChg chg="add mod">
          <ac:chgData name="Mikael.hinton19@gmail.com" userId="a067129f31fdfdf9" providerId="LiveId" clId="{DF565FE8-6A59-4CE7-A203-ADA1A861CC46}" dt="2018-10-29T15:11:07.183" v="1237" actId="1035"/>
          <ac:spMkLst>
            <pc:docMk/>
            <pc:sldMk cId="1763528033" sldId="264"/>
            <ac:spMk id="38" creationId="{FBE61D5B-41DA-48D1-9EA0-287501938F14}"/>
          </ac:spMkLst>
        </pc:spChg>
        <pc:spChg chg="add mod">
          <ac:chgData name="Mikael.hinton19@gmail.com" userId="a067129f31fdfdf9" providerId="LiveId" clId="{DF565FE8-6A59-4CE7-A203-ADA1A861CC46}" dt="2018-10-29T15:11:07.183" v="1237" actId="1035"/>
          <ac:spMkLst>
            <pc:docMk/>
            <pc:sldMk cId="1763528033" sldId="264"/>
            <ac:spMk id="39" creationId="{E2A3BCCB-3181-406C-99D4-E78940EEA2C7}"/>
          </ac:spMkLst>
        </pc:spChg>
        <pc:spChg chg="add mod">
          <ac:chgData name="Mikael.hinton19@gmail.com" userId="a067129f31fdfdf9" providerId="LiveId" clId="{DF565FE8-6A59-4CE7-A203-ADA1A861CC46}" dt="2018-10-29T15:11:07.183" v="1237" actId="1035"/>
          <ac:spMkLst>
            <pc:docMk/>
            <pc:sldMk cId="1763528033" sldId="264"/>
            <ac:spMk id="40" creationId="{F8A539D4-6EBD-4321-956D-A2483B40DB66}"/>
          </ac:spMkLst>
        </pc:spChg>
        <pc:spChg chg="add mod">
          <ac:chgData name="Mikael.hinton19@gmail.com" userId="a067129f31fdfdf9" providerId="LiveId" clId="{DF565FE8-6A59-4CE7-A203-ADA1A861CC46}" dt="2018-10-29T15:11:07.183" v="1237" actId="1035"/>
          <ac:spMkLst>
            <pc:docMk/>
            <pc:sldMk cId="1763528033" sldId="264"/>
            <ac:spMk id="41" creationId="{18B1462E-ACB6-4EAC-BAE0-A1AD5B5DD593}"/>
          </ac:spMkLst>
        </pc:spChg>
        <pc:spChg chg="add mod">
          <ac:chgData name="Mikael.hinton19@gmail.com" userId="a067129f31fdfdf9" providerId="LiveId" clId="{DF565FE8-6A59-4CE7-A203-ADA1A861CC46}" dt="2018-10-29T15:10:25.372" v="1161" actId="255"/>
          <ac:spMkLst>
            <pc:docMk/>
            <pc:sldMk cId="1763528033" sldId="264"/>
            <ac:spMk id="42" creationId="{6E15E37E-99D2-421D-80BA-60582D149A41}"/>
          </ac:spMkLst>
        </pc:spChg>
        <pc:spChg chg="del mod">
          <ac:chgData name="Mikael.hinton19@gmail.com" userId="a067129f31fdfdf9" providerId="LiveId" clId="{DF565FE8-6A59-4CE7-A203-ADA1A861CC46}" dt="2018-10-29T15:03:01.651" v="821" actId="478"/>
          <ac:spMkLst>
            <pc:docMk/>
            <pc:sldMk cId="1763528033" sldId="264"/>
            <ac:spMk id="127" creationId="{75B181BC-D767-4938-89B0-42B227E22A47}"/>
          </ac:spMkLst>
        </pc:spChg>
        <pc:spChg chg="del">
          <ac:chgData name="Mikael.hinton19@gmail.com" userId="a067129f31fdfdf9" providerId="LiveId" clId="{DF565FE8-6A59-4CE7-A203-ADA1A861CC46}" dt="2018-10-29T15:03:01.651" v="821" actId="478"/>
          <ac:spMkLst>
            <pc:docMk/>
            <pc:sldMk cId="1763528033" sldId="264"/>
            <ac:spMk id="138" creationId="{97970E11-533C-4033-91B8-4BDA8A0F7829}"/>
          </ac:spMkLst>
        </pc:spChg>
        <pc:spChg chg="del">
          <ac:chgData name="Mikael.hinton19@gmail.com" userId="a067129f31fdfdf9" providerId="LiveId" clId="{DF565FE8-6A59-4CE7-A203-ADA1A861CC46}" dt="2018-10-29T15:03:01.651" v="821" actId="478"/>
          <ac:spMkLst>
            <pc:docMk/>
            <pc:sldMk cId="1763528033" sldId="264"/>
            <ac:spMk id="139" creationId="{787FF601-435A-4756-ABC2-B265918521CF}"/>
          </ac:spMkLst>
        </pc:spChg>
        <pc:spChg chg="mod">
          <ac:chgData name="Mikael.hinton19@gmail.com" userId="a067129f31fdfdf9" providerId="LiveId" clId="{DF565FE8-6A59-4CE7-A203-ADA1A861CC46}" dt="2018-10-29T15:03:53.663" v="841" actId="1076"/>
          <ac:spMkLst>
            <pc:docMk/>
            <pc:sldMk cId="1763528033" sldId="264"/>
            <ac:spMk id="164" creationId="{6C8745D9-44F9-4409-9010-0A03C78F7085}"/>
          </ac:spMkLst>
        </pc:spChg>
        <pc:spChg chg="del">
          <ac:chgData name="Mikael.hinton19@gmail.com" userId="a067129f31fdfdf9" providerId="LiveId" clId="{DF565FE8-6A59-4CE7-A203-ADA1A861CC46}" dt="2018-10-29T15:03:01.651" v="821" actId="478"/>
          <ac:spMkLst>
            <pc:docMk/>
            <pc:sldMk cId="1763528033" sldId="264"/>
            <ac:spMk id="1024" creationId="{34833954-8188-471D-83C3-C7B31F3BD4C8}"/>
          </ac:spMkLst>
        </pc:spChg>
        <pc:spChg chg="del">
          <ac:chgData name="Mikael.hinton19@gmail.com" userId="a067129f31fdfdf9" providerId="LiveId" clId="{DF565FE8-6A59-4CE7-A203-ADA1A861CC46}" dt="2018-10-29T15:03:01.651" v="821" actId="478"/>
          <ac:spMkLst>
            <pc:docMk/>
            <pc:sldMk cId="1763528033" sldId="264"/>
            <ac:spMk id="1025" creationId="{B181B041-B06F-4525-B415-AC36746D1977}"/>
          </ac:spMkLst>
        </pc:spChg>
        <pc:picChg chg="del">
          <ac:chgData name="Mikael.hinton19@gmail.com" userId="a067129f31fdfdf9" providerId="LiveId" clId="{DF565FE8-6A59-4CE7-A203-ADA1A861CC46}" dt="2018-10-29T15:02:25.280" v="815" actId="478"/>
          <ac:picMkLst>
            <pc:docMk/>
            <pc:sldMk cId="1763528033" sldId="264"/>
            <ac:picMk id="2" creationId="{528D2D73-3DFC-438B-B02F-6B5C9AF35015}"/>
          </ac:picMkLst>
        </pc:picChg>
        <pc:picChg chg="del">
          <ac:chgData name="Mikael.hinton19@gmail.com" userId="a067129f31fdfdf9" providerId="LiveId" clId="{DF565FE8-6A59-4CE7-A203-ADA1A861CC46}" dt="2018-10-29T15:03:01.651" v="821" actId="478"/>
          <ac:picMkLst>
            <pc:docMk/>
            <pc:sldMk cId="1763528033" sldId="264"/>
            <ac:picMk id="1034" creationId="{9768A54B-00BB-46B3-8126-9AA89B8A48E7}"/>
          </ac:picMkLst>
        </pc:picChg>
        <pc:picChg chg="del">
          <ac:chgData name="Mikael.hinton19@gmail.com" userId="a067129f31fdfdf9" providerId="LiveId" clId="{DF565FE8-6A59-4CE7-A203-ADA1A861CC46}" dt="2018-10-29T15:03:01.651" v="821" actId="478"/>
          <ac:picMkLst>
            <pc:docMk/>
            <pc:sldMk cId="1763528033" sldId="264"/>
            <ac:picMk id="1036" creationId="{9A52059A-22F3-4F9E-B4C0-F49538032D2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0617-36E4-42E1-BEB9-9AB2BF8914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05ACA0-CBCA-43E3-B4C8-306F78FA6F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73EEF-FDBE-4E15-9B19-AB6AEB8599EC}"/>
              </a:ext>
            </a:extLst>
          </p:cNvPr>
          <p:cNvSpPr>
            <a:spLocks noGrp="1"/>
          </p:cNvSpPr>
          <p:nvPr>
            <p:ph type="dt" sz="half" idx="10"/>
          </p:nvPr>
        </p:nvSpPr>
        <p:spPr/>
        <p:txBody>
          <a:bodyPr/>
          <a:lstStyle/>
          <a:p>
            <a:fld id="{6C6BAF60-4534-49C0-98EE-1ACF34622EF5}" type="datetimeFigureOut">
              <a:rPr lang="en-US" smtClean="0"/>
              <a:t>10/29/2018</a:t>
            </a:fld>
            <a:endParaRPr lang="en-US"/>
          </a:p>
        </p:txBody>
      </p:sp>
      <p:sp>
        <p:nvSpPr>
          <p:cNvPr id="5" name="Footer Placeholder 4">
            <a:extLst>
              <a:ext uri="{FF2B5EF4-FFF2-40B4-BE49-F238E27FC236}">
                <a16:creationId xmlns:a16="http://schemas.microsoft.com/office/drawing/2014/main" id="{78B3C8FD-0199-4725-9D67-BBA48D2EC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91D82-83F4-4065-B4E0-F12F8ABC96FF}"/>
              </a:ext>
            </a:extLst>
          </p:cNvPr>
          <p:cNvSpPr>
            <a:spLocks noGrp="1"/>
          </p:cNvSpPr>
          <p:nvPr>
            <p:ph type="sldNum" sz="quarter" idx="12"/>
          </p:nvPr>
        </p:nvSpPr>
        <p:spPr/>
        <p:txBody>
          <a:bodyPr/>
          <a:lstStyle/>
          <a:p>
            <a:fld id="{9A38CD76-69DB-42F1-B8BA-71E7AB7313F1}" type="slidenum">
              <a:rPr lang="en-US" smtClean="0"/>
              <a:t>‹#›</a:t>
            </a:fld>
            <a:endParaRPr lang="en-US"/>
          </a:p>
        </p:txBody>
      </p:sp>
    </p:spTree>
    <p:extLst>
      <p:ext uri="{BB962C8B-B14F-4D97-AF65-F5344CB8AC3E}">
        <p14:creationId xmlns:p14="http://schemas.microsoft.com/office/powerpoint/2010/main" val="163591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BD83-9F56-4883-8958-A64B671EF7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04E01F-3024-4140-AB8D-4A3F71AB2AC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39A3A8-6A1E-4D51-91BB-23A49918EE34}"/>
              </a:ext>
            </a:extLst>
          </p:cNvPr>
          <p:cNvSpPr>
            <a:spLocks noGrp="1"/>
          </p:cNvSpPr>
          <p:nvPr>
            <p:ph type="dt" sz="half" idx="10"/>
          </p:nvPr>
        </p:nvSpPr>
        <p:spPr/>
        <p:txBody>
          <a:bodyPr/>
          <a:lstStyle/>
          <a:p>
            <a:fld id="{6C6BAF60-4534-49C0-98EE-1ACF34622EF5}" type="datetimeFigureOut">
              <a:rPr lang="en-US" smtClean="0"/>
              <a:t>10/29/2018</a:t>
            </a:fld>
            <a:endParaRPr lang="en-US"/>
          </a:p>
        </p:txBody>
      </p:sp>
      <p:sp>
        <p:nvSpPr>
          <p:cNvPr id="5" name="Footer Placeholder 4">
            <a:extLst>
              <a:ext uri="{FF2B5EF4-FFF2-40B4-BE49-F238E27FC236}">
                <a16:creationId xmlns:a16="http://schemas.microsoft.com/office/drawing/2014/main" id="{9265E12E-BDD4-4241-9D66-8253B6F4F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5F51F-3B02-453A-9888-32857C884954}"/>
              </a:ext>
            </a:extLst>
          </p:cNvPr>
          <p:cNvSpPr>
            <a:spLocks noGrp="1"/>
          </p:cNvSpPr>
          <p:nvPr>
            <p:ph type="sldNum" sz="quarter" idx="12"/>
          </p:nvPr>
        </p:nvSpPr>
        <p:spPr/>
        <p:txBody>
          <a:bodyPr/>
          <a:lstStyle/>
          <a:p>
            <a:fld id="{9A38CD76-69DB-42F1-B8BA-71E7AB7313F1}" type="slidenum">
              <a:rPr lang="en-US" smtClean="0"/>
              <a:t>‹#›</a:t>
            </a:fld>
            <a:endParaRPr lang="en-US"/>
          </a:p>
        </p:txBody>
      </p:sp>
    </p:spTree>
    <p:extLst>
      <p:ext uri="{BB962C8B-B14F-4D97-AF65-F5344CB8AC3E}">
        <p14:creationId xmlns:p14="http://schemas.microsoft.com/office/powerpoint/2010/main" val="153527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5B232A-E5F4-475B-904A-97B11E8E12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ECE4A5-27BA-4581-893E-9B68FFAA098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8455C-5FF2-49B3-A161-57C8E1A99523}"/>
              </a:ext>
            </a:extLst>
          </p:cNvPr>
          <p:cNvSpPr>
            <a:spLocks noGrp="1"/>
          </p:cNvSpPr>
          <p:nvPr>
            <p:ph type="dt" sz="half" idx="10"/>
          </p:nvPr>
        </p:nvSpPr>
        <p:spPr/>
        <p:txBody>
          <a:bodyPr/>
          <a:lstStyle/>
          <a:p>
            <a:fld id="{6C6BAF60-4534-49C0-98EE-1ACF34622EF5}" type="datetimeFigureOut">
              <a:rPr lang="en-US" smtClean="0"/>
              <a:t>10/29/2018</a:t>
            </a:fld>
            <a:endParaRPr lang="en-US"/>
          </a:p>
        </p:txBody>
      </p:sp>
      <p:sp>
        <p:nvSpPr>
          <p:cNvPr id="5" name="Footer Placeholder 4">
            <a:extLst>
              <a:ext uri="{FF2B5EF4-FFF2-40B4-BE49-F238E27FC236}">
                <a16:creationId xmlns:a16="http://schemas.microsoft.com/office/drawing/2014/main" id="{A92CC45D-6441-4270-861D-6EC100848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04307-77D5-4D01-9C9F-EEE5505C928C}"/>
              </a:ext>
            </a:extLst>
          </p:cNvPr>
          <p:cNvSpPr>
            <a:spLocks noGrp="1"/>
          </p:cNvSpPr>
          <p:nvPr>
            <p:ph type="sldNum" sz="quarter" idx="12"/>
          </p:nvPr>
        </p:nvSpPr>
        <p:spPr/>
        <p:txBody>
          <a:bodyPr/>
          <a:lstStyle/>
          <a:p>
            <a:fld id="{9A38CD76-69DB-42F1-B8BA-71E7AB7313F1}" type="slidenum">
              <a:rPr lang="en-US" smtClean="0"/>
              <a:t>‹#›</a:t>
            </a:fld>
            <a:endParaRPr lang="en-US"/>
          </a:p>
        </p:txBody>
      </p:sp>
    </p:spTree>
    <p:extLst>
      <p:ext uri="{BB962C8B-B14F-4D97-AF65-F5344CB8AC3E}">
        <p14:creationId xmlns:p14="http://schemas.microsoft.com/office/powerpoint/2010/main" val="4190594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589B-00F2-4E16-BF7C-C88B4C77E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F3A210-0AC7-4A12-85A3-FDA0072367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4F571-9197-400A-9BBF-FBDBF8EE2A57}"/>
              </a:ext>
            </a:extLst>
          </p:cNvPr>
          <p:cNvSpPr>
            <a:spLocks noGrp="1"/>
          </p:cNvSpPr>
          <p:nvPr>
            <p:ph type="dt" sz="half" idx="10"/>
          </p:nvPr>
        </p:nvSpPr>
        <p:spPr/>
        <p:txBody>
          <a:bodyPr/>
          <a:lstStyle/>
          <a:p>
            <a:fld id="{6C6BAF60-4534-49C0-98EE-1ACF34622EF5}" type="datetimeFigureOut">
              <a:rPr lang="en-US" smtClean="0"/>
              <a:t>10/29/2018</a:t>
            </a:fld>
            <a:endParaRPr lang="en-US"/>
          </a:p>
        </p:txBody>
      </p:sp>
      <p:sp>
        <p:nvSpPr>
          <p:cNvPr id="5" name="Footer Placeholder 4">
            <a:extLst>
              <a:ext uri="{FF2B5EF4-FFF2-40B4-BE49-F238E27FC236}">
                <a16:creationId xmlns:a16="http://schemas.microsoft.com/office/drawing/2014/main" id="{17646BCD-6134-4787-BF49-F8EF24DE7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F2C818-335F-45E5-9015-F1A53CD7E17B}"/>
              </a:ext>
            </a:extLst>
          </p:cNvPr>
          <p:cNvSpPr>
            <a:spLocks noGrp="1"/>
          </p:cNvSpPr>
          <p:nvPr>
            <p:ph type="sldNum" sz="quarter" idx="12"/>
          </p:nvPr>
        </p:nvSpPr>
        <p:spPr/>
        <p:txBody>
          <a:bodyPr/>
          <a:lstStyle/>
          <a:p>
            <a:fld id="{9A38CD76-69DB-42F1-B8BA-71E7AB7313F1}" type="slidenum">
              <a:rPr lang="en-US" smtClean="0"/>
              <a:t>‹#›</a:t>
            </a:fld>
            <a:endParaRPr lang="en-US"/>
          </a:p>
        </p:txBody>
      </p:sp>
    </p:spTree>
    <p:extLst>
      <p:ext uri="{BB962C8B-B14F-4D97-AF65-F5344CB8AC3E}">
        <p14:creationId xmlns:p14="http://schemas.microsoft.com/office/powerpoint/2010/main" val="195202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44A6-B111-4863-80A1-6F313FCB86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363CB4-0B3D-45E8-9689-88C59F60BB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04054A-C719-4D92-8BE6-7401BE64DB6D}"/>
              </a:ext>
            </a:extLst>
          </p:cNvPr>
          <p:cNvSpPr>
            <a:spLocks noGrp="1"/>
          </p:cNvSpPr>
          <p:nvPr>
            <p:ph type="dt" sz="half" idx="10"/>
          </p:nvPr>
        </p:nvSpPr>
        <p:spPr/>
        <p:txBody>
          <a:bodyPr/>
          <a:lstStyle/>
          <a:p>
            <a:fld id="{6C6BAF60-4534-49C0-98EE-1ACF34622EF5}" type="datetimeFigureOut">
              <a:rPr lang="en-US" smtClean="0"/>
              <a:t>10/29/2018</a:t>
            </a:fld>
            <a:endParaRPr lang="en-US"/>
          </a:p>
        </p:txBody>
      </p:sp>
      <p:sp>
        <p:nvSpPr>
          <p:cNvPr id="5" name="Footer Placeholder 4">
            <a:extLst>
              <a:ext uri="{FF2B5EF4-FFF2-40B4-BE49-F238E27FC236}">
                <a16:creationId xmlns:a16="http://schemas.microsoft.com/office/drawing/2014/main" id="{C66A18A1-E594-4878-8941-F5E7D82F0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88FFA3-0A7B-4188-B9CA-EF2F785E7B92}"/>
              </a:ext>
            </a:extLst>
          </p:cNvPr>
          <p:cNvSpPr>
            <a:spLocks noGrp="1"/>
          </p:cNvSpPr>
          <p:nvPr>
            <p:ph type="sldNum" sz="quarter" idx="12"/>
          </p:nvPr>
        </p:nvSpPr>
        <p:spPr/>
        <p:txBody>
          <a:bodyPr/>
          <a:lstStyle/>
          <a:p>
            <a:fld id="{9A38CD76-69DB-42F1-B8BA-71E7AB7313F1}" type="slidenum">
              <a:rPr lang="en-US" smtClean="0"/>
              <a:t>‹#›</a:t>
            </a:fld>
            <a:endParaRPr lang="en-US"/>
          </a:p>
        </p:txBody>
      </p:sp>
    </p:spTree>
    <p:extLst>
      <p:ext uri="{BB962C8B-B14F-4D97-AF65-F5344CB8AC3E}">
        <p14:creationId xmlns:p14="http://schemas.microsoft.com/office/powerpoint/2010/main" val="3423606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60BC-FA6C-4E90-A607-EEE419CD85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52211F-4AA4-40B2-B131-7B0BE6E52D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3DB981-7E2A-4228-A1EF-B06E95A63C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38F2-7848-46A7-85AC-16301F2722C7}"/>
              </a:ext>
            </a:extLst>
          </p:cNvPr>
          <p:cNvSpPr>
            <a:spLocks noGrp="1"/>
          </p:cNvSpPr>
          <p:nvPr>
            <p:ph type="dt" sz="half" idx="10"/>
          </p:nvPr>
        </p:nvSpPr>
        <p:spPr/>
        <p:txBody>
          <a:bodyPr/>
          <a:lstStyle/>
          <a:p>
            <a:fld id="{6C6BAF60-4534-49C0-98EE-1ACF34622EF5}" type="datetimeFigureOut">
              <a:rPr lang="en-US" smtClean="0"/>
              <a:t>10/29/2018</a:t>
            </a:fld>
            <a:endParaRPr lang="en-US"/>
          </a:p>
        </p:txBody>
      </p:sp>
      <p:sp>
        <p:nvSpPr>
          <p:cNvPr id="6" name="Footer Placeholder 5">
            <a:extLst>
              <a:ext uri="{FF2B5EF4-FFF2-40B4-BE49-F238E27FC236}">
                <a16:creationId xmlns:a16="http://schemas.microsoft.com/office/drawing/2014/main" id="{2D58AC6F-8953-40D0-B80E-0E2FB7DEF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AE24FA-7B77-4EC5-A462-A2B9043A7749}"/>
              </a:ext>
            </a:extLst>
          </p:cNvPr>
          <p:cNvSpPr>
            <a:spLocks noGrp="1"/>
          </p:cNvSpPr>
          <p:nvPr>
            <p:ph type="sldNum" sz="quarter" idx="12"/>
          </p:nvPr>
        </p:nvSpPr>
        <p:spPr/>
        <p:txBody>
          <a:bodyPr/>
          <a:lstStyle/>
          <a:p>
            <a:fld id="{9A38CD76-69DB-42F1-B8BA-71E7AB7313F1}" type="slidenum">
              <a:rPr lang="en-US" smtClean="0"/>
              <a:t>‹#›</a:t>
            </a:fld>
            <a:endParaRPr lang="en-US"/>
          </a:p>
        </p:txBody>
      </p:sp>
    </p:spTree>
    <p:extLst>
      <p:ext uri="{BB962C8B-B14F-4D97-AF65-F5344CB8AC3E}">
        <p14:creationId xmlns:p14="http://schemas.microsoft.com/office/powerpoint/2010/main" val="230318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1622-3D26-464A-B57E-2D5FD84375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DD5F28-F61D-4F16-8552-968E16796C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33D2CC-2A52-43F0-8954-1A046B4035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A7012E-5362-4226-A0FC-160472DC36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C547F98-4EA7-46C7-849F-E9FEFB957B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1684EB-0C5F-435C-A7EB-28435C4631FE}"/>
              </a:ext>
            </a:extLst>
          </p:cNvPr>
          <p:cNvSpPr>
            <a:spLocks noGrp="1"/>
          </p:cNvSpPr>
          <p:nvPr>
            <p:ph type="dt" sz="half" idx="10"/>
          </p:nvPr>
        </p:nvSpPr>
        <p:spPr/>
        <p:txBody>
          <a:bodyPr/>
          <a:lstStyle/>
          <a:p>
            <a:fld id="{6C6BAF60-4534-49C0-98EE-1ACF34622EF5}" type="datetimeFigureOut">
              <a:rPr lang="en-US" smtClean="0"/>
              <a:t>10/29/2018</a:t>
            </a:fld>
            <a:endParaRPr lang="en-US"/>
          </a:p>
        </p:txBody>
      </p:sp>
      <p:sp>
        <p:nvSpPr>
          <p:cNvPr id="8" name="Footer Placeholder 7">
            <a:extLst>
              <a:ext uri="{FF2B5EF4-FFF2-40B4-BE49-F238E27FC236}">
                <a16:creationId xmlns:a16="http://schemas.microsoft.com/office/drawing/2014/main" id="{7ABBE51D-E7B2-4880-92F8-47BCCB34B4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E0103D-7C1F-41D0-B145-9B11BD7CFCD3}"/>
              </a:ext>
            </a:extLst>
          </p:cNvPr>
          <p:cNvSpPr>
            <a:spLocks noGrp="1"/>
          </p:cNvSpPr>
          <p:nvPr>
            <p:ph type="sldNum" sz="quarter" idx="12"/>
          </p:nvPr>
        </p:nvSpPr>
        <p:spPr/>
        <p:txBody>
          <a:bodyPr/>
          <a:lstStyle/>
          <a:p>
            <a:fld id="{9A38CD76-69DB-42F1-B8BA-71E7AB7313F1}" type="slidenum">
              <a:rPr lang="en-US" smtClean="0"/>
              <a:t>‹#›</a:t>
            </a:fld>
            <a:endParaRPr lang="en-US"/>
          </a:p>
        </p:txBody>
      </p:sp>
    </p:spTree>
    <p:extLst>
      <p:ext uri="{BB962C8B-B14F-4D97-AF65-F5344CB8AC3E}">
        <p14:creationId xmlns:p14="http://schemas.microsoft.com/office/powerpoint/2010/main" val="2141445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571C-C723-4A05-ABBE-C1E4882CE0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F9416D-3CB1-4F16-94B1-405E1745C51F}"/>
              </a:ext>
            </a:extLst>
          </p:cNvPr>
          <p:cNvSpPr>
            <a:spLocks noGrp="1"/>
          </p:cNvSpPr>
          <p:nvPr>
            <p:ph type="dt" sz="half" idx="10"/>
          </p:nvPr>
        </p:nvSpPr>
        <p:spPr/>
        <p:txBody>
          <a:bodyPr/>
          <a:lstStyle/>
          <a:p>
            <a:fld id="{6C6BAF60-4534-49C0-98EE-1ACF34622EF5}" type="datetimeFigureOut">
              <a:rPr lang="en-US" smtClean="0"/>
              <a:t>10/29/2018</a:t>
            </a:fld>
            <a:endParaRPr lang="en-US"/>
          </a:p>
        </p:txBody>
      </p:sp>
      <p:sp>
        <p:nvSpPr>
          <p:cNvPr id="4" name="Footer Placeholder 3">
            <a:extLst>
              <a:ext uri="{FF2B5EF4-FFF2-40B4-BE49-F238E27FC236}">
                <a16:creationId xmlns:a16="http://schemas.microsoft.com/office/drawing/2014/main" id="{2940BC1D-A190-4878-877B-AA42E130A3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9F94B9-BBF1-48E1-ABE5-A5B0950F8B73}"/>
              </a:ext>
            </a:extLst>
          </p:cNvPr>
          <p:cNvSpPr>
            <a:spLocks noGrp="1"/>
          </p:cNvSpPr>
          <p:nvPr>
            <p:ph type="sldNum" sz="quarter" idx="12"/>
          </p:nvPr>
        </p:nvSpPr>
        <p:spPr/>
        <p:txBody>
          <a:bodyPr/>
          <a:lstStyle/>
          <a:p>
            <a:fld id="{9A38CD76-69DB-42F1-B8BA-71E7AB7313F1}" type="slidenum">
              <a:rPr lang="en-US" smtClean="0"/>
              <a:t>‹#›</a:t>
            </a:fld>
            <a:endParaRPr lang="en-US"/>
          </a:p>
        </p:txBody>
      </p:sp>
    </p:spTree>
    <p:extLst>
      <p:ext uri="{BB962C8B-B14F-4D97-AF65-F5344CB8AC3E}">
        <p14:creationId xmlns:p14="http://schemas.microsoft.com/office/powerpoint/2010/main" val="4268119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B3845E-36E4-4159-8ED2-FA4E14AABB73}"/>
              </a:ext>
            </a:extLst>
          </p:cNvPr>
          <p:cNvSpPr>
            <a:spLocks noGrp="1"/>
          </p:cNvSpPr>
          <p:nvPr>
            <p:ph type="dt" sz="half" idx="10"/>
          </p:nvPr>
        </p:nvSpPr>
        <p:spPr/>
        <p:txBody>
          <a:bodyPr/>
          <a:lstStyle/>
          <a:p>
            <a:fld id="{6C6BAF60-4534-49C0-98EE-1ACF34622EF5}" type="datetimeFigureOut">
              <a:rPr lang="en-US" smtClean="0"/>
              <a:t>10/29/2018</a:t>
            </a:fld>
            <a:endParaRPr lang="en-US"/>
          </a:p>
        </p:txBody>
      </p:sp>
      <p:sp>
        <p:nvSpPr>
          <p:cNvPr id="3" name="Footer Placeholder 2">
            <a:extLst>
              <a:ext uri="{FF2B5EF4-FFF2-40B4-BE49-F238E27FC236}">
                <a16:creationId xmlns:a16="http://schemas.microsoft.com/office/drawing/2014/main" id="{8886679E-9454-4ABB-8735-A5B6936786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D5B77-AAEF-433F-8937-51EFEB0A7004}"/>
              </a:ext>
            </a:extLst>
          </p:cNvPr>
          <p:cNvSpPr>
            <a:spLocks noGrp="1"/>
          </p:cNvSpPr>
          <p:nvPr>
            <p:ph type="sldNum" sz="quarter" idx="12"/>
          </p:nvPr>
        </p:nvSpPr>
        <p:spPr/>
        <p:txBody>
          <a:bodyPr/>
          <a:lstStyle/>
          <a:p>
            <a:fld id="{9A38CD76-69DB-42F1-B8BA-71E7AB7313F1}" type="slidenum">
              <a:rPr lang="en-US" smtClean="0"/>
              <a:t>‹#›</a:t>
            </a:fld>
            <a:endParaRPr lang="en-US"/>
          </a:p>
        </p:txBody>
      </p:sp>
    </p:spTree>
    <p:extLst>
      <p:ext uri="{BB962C8B-B14F-4D97-AF65-F5344CB8AC3E}">
        <p14:creationId xmlns:p14="http://schemas.microsoft.com/office/powerpoint/2010/main" val="2501094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17D7-39DE-407D-ADDC-EF3AEFCE4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52424-495B-409C-A460-E8AC67111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35909D-C9EE-405D-9D76-E197C91A50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B94C75-2056-4939-921F-D85339F4D858}"/>
              </a:ext>
            </a:extLst>
          </p:cNvPr>
          <p:cNvSpPr>
            <a:spLocks noGrp="1"/>
          </p:cNvSpPr>
          <p:nvPr>
            <p:ph type="dt" sz="half" idx="10"/>
          </p:nvPr>
        </p:nvSpPr>
        <p:spPr/>
        <p:txBody>
          <a:bodyPr/>
          <a:lstStyle/>
          <a:p>
            <a:fld id="{6C6BAF60-4534-49C0-98EE-1ACF34622EF5}" type="datetimeFigureOut">
              <a:rPr lang="en-US" smtClean="0"/>
              <a:t>10/29/2018</a:t>
            </a:fld>
            <a:endParaRPr lang="en-US"/>
          </a:p>
        </p:txBody>
      </p:sp>
      <p:sp>
        <p:nvSpPr>
          <p:cNvPr id="6" name="Footer Placeholder 5">
            <a:extLst>
              <a:ext uri="{FF2B5EF4-FFF2-40B4-BE49-F238E27FC236}">
                <a16:creationId xmlns:a16="http://schemas.microsoft.com/office/drawing/2014/main" id="{73B19672-FC03-4D73-A669-411A58AFF8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008BF-20D7-4E48-BB8C-986720EA1514}"/>
              </a:ext>
            </a:extLst>
          </p:cNvPr>
          <p:cNvSpPr>
            <a:spLocks noGrp="1"/>
          </p:cNvSpPr>
          <p:nvPr>
            <p:ph type="sldNum" sz="quarter" idx="12"/>
          </p:nvPr>
        </p:nvSpPr>
        <p:spPr/>
        <p:txBody>
          <a:bodyPr/>
          <a:lstStyle/>
          <a:p>
            <a:fld id="{9A38CD76-69DB-42F1-B8BA-71E7AB7313F1}" type="slidenum">
              <a:rPr lang="en-US" smtClean="0"/>
              <a:t>‹#›</a:t>
            </a:fld>
            <a:endParaRPr lang="en-US"/>
          </a:p>
        </p:txBody>
      </p:sp>
    </p:spTree>
    <p:extLst>
      <p:ext uri="{BB962C8B-B14F-4D97-AF65-F5344CB8AC3E}">
        <p14:creationId xmlns:p14="http://schemas.microsoft.com/office/powerpoint/2010/main" val="205633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536C-B5FD-448A-B774-6861510E24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2E3075-C0D8-490D-9198-0727D80458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6E4A88-ACC1-40C9-A092-120DBFE162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4FC86A-049E-4339-BF72-1761492251CE}"/>
              </a:ext>
            </a:extLst>
          </p:cNvPr>
          <p:cNvSpPr>
            <a:spLocks noGrp="1"/>
          </p:cNvSpPr>
          <p:nvPr>
            <p:ph type="dt" sz="half" idx="10"/>
          </p:nvPr>
        </p:nvSpPr>
        <p:spPr/>
        <p:txBody>
          <a:bodyPr/>
          <a:lstStyle/>
          <a:p>
            <a:fld id="{6C6BAF60-4534-49C0-98EE-1ACF34622EF5}" type="datetimeFigureOut">
              <a:rPr lang="en-US" smtClean="0"/>
              <a:t>10/29/2018</a:t>
            </a:fld>
            <a:endParaRPr lang="en-US"/>
          </a:p>
        </p:txBody>
      </p:sp>
      <p:sp>
        <p:nvSpPr>
          <p:cNvPr id="6" name="Footer Placeholder 5">
            <a:extLst>
              <a:ext uri="{FF2B5EF4-FFF2-40B4-BE49-F238E27FC236}">
                <a16:creationId xmlns:a16="http://schemas.microsoft.com/office/drawing/2014/main" id="{4F90226E-6217-4FAA-92D9-C1C98A012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529F8A-647B-4604-A9DA-BFA16840ACC2}"/>
              </a:ext>
            </a:extLst>
          </p:cNvPr>
          <p:cNvSpPr>
            <a:spLocks noGrp="1"/>
          </p:cNvSpPr>
          <p:nvPr>
            <p:ph type="sldNum" sz="quarter" idx="12"/>
          </p:nvPr>
        </p:nvSpPr>
        <p:spPr/>
        <p:txBody>
          <a:bodyPr/>
          <a:lstStyle/>
          <a:p>
            <a:fld id="{9A38CD76-69DB-42F1-B8BA-71E7AB7313F1}" type="slidenum">
              <a:rPr lang="en-US" smtClean="0"/>
              <a:t>‹#›</a:t>
            </a:fld>
            <a:endParaRPr lang="en-US"/>
          </a:p>
        </p:txBody>
      </p:sp>
    </p:spTree>
    <p:extLst>
      <p:ext uri="{BB962C8B-B14F-4D97-AF65-F5344CB8AC3E}">
        <p14:creationId xmlns:p14="http://schemas.microsoft.com/office/powerpoint/2010/main" val="4022353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FFA24B-B30A-4828-B213-BB301D75C0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CAFA58-7D93-4E66-B640-08505CC323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5084F-C408-49F9-96EC-5AD8FE94E8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6BAF60-4534-49C0-98EE-1ACF34622EF5}" type="datetimeFigureOut">
              <a:rPr lang="en-US" smtClean="0"/>
              <a:t>10/29/2018</a:t>
            </a:fld>
            <a:endParaRPr lang="en-US"/>
          </a:p>
        </p:txBody>
      </p:sp>
      <p:sp>
        <p:nvSpPr>
          <p:cNvPr id="5" name="Footer Placeholder 4">
            <a:extLst>
              <a:ext uri="{FF2B5EF4-FFF2-40B4-BE49-F238E27FC236}">
                <a16:creationId xmlns:a16="http://schemas.microsoft.com/office/drawing/2014/main" id="{29FDACDE-F6EE-468B-8A56-3E4719819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AD87F1-0699-4F44-9613-DC245AB0B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8CD76-69DB-42F1-B8BA-71E7AB7313F1}" type="slidenum">
              <a:rPr lang="en-US" smtClean="0"/>
              <a:t>‹#›</a:t>
            </a:fld>
            <a:endParaRPr lang="en-US"/>
          </a:p>
        </p:txBody>
      </p:sp>
    </p:spTree>
    <p:extLst>
      <p:ext uri="{BB962C8B-B14F-4D97-AF65-F5344CB8AC3E}">
        <p14:creationId xmlns:p14="http://schemas.microsoft.com/office/powerpoint/2010/main" val="3040258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en.wikipedia.org/wiki/Air_Force_Space_Command" TargetMode="External"/><Relationship Id="rId3" Type="http://schemas.openxmlformats.org/officeDocument/2006/relationships/customXml" Target="../../customXml/item3.xml"/><Relationship Id="rId7" Type="http://schemas.openxmlformats.org/officeDocument/2006/relationships/image" Target="../media/image5.png"/><Relationship Id="rId12" Type="http://schemas.openxmlformats.org/officeDocument/2006/relationships/image" Target="../media/image10.png"/><Relationship Id="rId2" Type="http://schemas.microsoft.com/office/2007/relationships/media" Target="../media/media2.mp4"/><Relationship Id="rId16" Type="http://schemas.openxmlformats.org/officeDocument/2006/relationships/hyperlink" Target="https://en.wikipedia.org/wiki/National_Reconnaissance_Office" TargetMode="External"/><Relationship Id="rId1" Type="http://schemas.openxmlformats.org/officeDocument/2006/relationships/video" Target="NULL" TargetMode="Externa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11.png"/><Relationship Id="rId15" Type="http://schemas.openxmlformats.org/officeDocument/2006/relationships/hyperlink" Target="https://en.wikipedia.org/wiki/Space_and_Naval_Warfare_Systems_Command" TargetMode="External"/><Relationship Id="rId10"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image" Target="../media/image7.png"/><Relationship Id="rId14" Type="http://schemas.openxmlformats.org/officeDocument/2006/relationships/hyperlink" Target="https://en.wikipedia.org/wiki/1st_Space_Brigad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customXml/item4.xml"/><Relationship Id="rId7" Type="http://schemas.openxmlformats.org/officeDocument/2006/relationships/image" Target="../media/image5.png"/><Relationship Id="rId12" Type="http://schemas.openxmlformats.org/officeDocument/2006/relationships/image" Target="../media/image10.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www.google.com/search?q=white+house+phone+number&amp;oq=white+house+phon&amp;aqs=chrome.0.0j69i57j0l4.3526j1j4&amp;sourceid=chrome&amp;ie=UTF-8" TargetMode="External"/><Relationship Id="rId3" Type="http://schemas.openxmlformats.org/officeDocument/2006/relationships/customXml" Target="../../customXml/item5.xml"/><Relationship Id="rId7" Type="http://schemas.openxmlformats.org/officeDocument/2006/relationships/image" Target="../media/image5.png"/><Relationship Id="rId12" Type="http://schemas.openxmlformats.org/officeDocument/2006/relationships/image" Target="../media/image10.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customXml" Target="../../customXml/item13.xml"/><Relationship Id="rId13" Type="http://schemas.openxmlformats.org/officeDocument/2006/relationships/image" Target="../media/image4.png"/><Relationship Id="rId18" Type="http://schemas.openxmlformats.org/officeDocument/2006/relationships/image" Target="../media/image9.png"/><Relationship Id="rId3" Type="http://schemas.openxmlformats.org/officeDocument/2006/relationships/customXml" Target="../../customXml/item8.xml"/><Relationship Id="rId7" Type="http://schemas.openxmlformats.org/officeDocument/2006/relationships/customXml" Target="../../customXml/item12.xml"/><Relationship Id="rId12" Type="http://schemas.openxmlformats.org/officeDocument/2006/relationships/slideLayout" Target="../slideLayouts/slideLayout1.xml"/><Relationship Id="rId17" Type="http://schemas.openxmlformats.org/officeDocument/2006/relationships/image" Target="../media/image8.png"/><Relationship Id="rId2" Type="http://schemas.openxmlformats.org/officeDocument/2006/relationships/customXml" Target="../../customXml/item7.xml"/><Relationship Id="rId16" Type="http://schemas.openxmlformats.org/officeDocument/2006/relationships/image" Target="../media/image7.png"/><Relationship Id="rId1" Type="http://schemas.openxmlformats.org/officeDocument/2006/relationships/customXml" Target="../../customXml/item6.xml"/><Relationship Id="rId6" Type="http://schemas.openxmlformats.org/officeDocument/2006/relationships/customXml" Target="../../customXml/item11.xml"/><Relationship Id="rId11" Type="http://schemas.openxmlformats.org/officeDocument/2006/relationships/customXml" Target="../../customXml/item16.xml"/><Relationship Id="rId5" Type="http://schemas.openxmlformats.org/officeDocument/2006/relationships/customXml" Target="../../customXml/item10.xml"/><Relationship Id="rId15" Type="http://schemas.openxmlformats.org/officeDocument/2006/relationships/image" Target="../media/image6.png"/><Relationship Id="rId10" Type="http://schemas.openxmlformats.org/officeDocument/2006/relationships/customXml" Target="../../customXml/item15.xml"/><Relationship Id="rId19" Type="http://schemas.openxmlformats.org/officeDocument/2006/relationships/image" Target="../media/image10.png"/><Relationship Id="rId4" Type="http://schemas.openxmlformats.org/officeDocument/2006/relationships/customXml" Target="../../customXml/item9.xml"/><Relationship Id="rId9" Type="http://schemas.openxmlformats.org/officeDocument/2006/relationships/customXml" Target="../../customXml/item14.xml"/><Relationship Id="rId1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igh Quality - Apollo 8 Saturn V rocket launch">
            <a:hlinkClick r:id="" action="ppaction://media"/>
            <a:extLst>
              <a:ext uri="{FF2B5EF4-FFF2-40B4-BE49-F238E27FC236}">
                <a16:creationId xmlns:a16="http://schemas.microsoft.com/office/drawing/2014/main" id="{528D2D73-3DFC-438B-B02F-6B5C9AF350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79627"/>
          </a:xfrm>
          <a:prstGeom prst="rect">
            <a:avLst/>
          </a:prstGeom>
        </p:spPr>
      </p:pic>
      <p:sp>
        <p:nvSpPr>
          <p:cNvPr id="8" name="TextBox 7">
            <a:extLst>
              <a:ext uri="{FF2B5EF4-FFF2-40B4-BE49-F238E27FC236}">
                <a16:creationId xmlns:a16="http://schemas.microsoft.com/office/drawing/2014/main" id="{043B0E30-CA2F-437C-9871-881218521516}"/>
              </a:ext>
            </a:extLst>
          </p:cNvPr>
          <p:cNvSpPr txBox="1"/>
          <p:nvPr/>
        </p:nvSpPr>
        <p:spPr>
          <a:xfrm>
            <a:off x="5483448"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About us</a:t>
            </a:r>
          </a:p>
        </p:txBody>
      </p:sp>
      <p:sp>
        <p:nvSpPr>
          <p:cNvPr id="9" name="TextBox 8">
            <a:extLst>
              <a:ext uri="{FF2B5EF4-FFF2-40B4-BE49-F238E27FC236}">
                <a16:creationId xmlns:a16="http://schemas.microsoft.com/office/drawing/2014/main" id="{004A2389-B840-4938-B4FC-72828374C580}"/>
              </a:ext>
            </a:extLst>
          </p:cNvPr>
          <p:cNvSpPr txBox="1"/>
          <p:nvPr/>
        </p:nvSpPr>
        <p:spPr>
          <a:xfrm>
            <a:off x="7161328"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Why join?</a:t>
            </a:r>
          </a:p>
        </p:txBody>
      </p:sp>
      <p:sp>
        <p:nvSpPr>
          <p:cNvPr id="10" name="TextBox 9">
            <a:extLst>
              <a:ext uri="{FF2B5EF4-FFF2-40B4-BE49-F238E27FC236}">
                <a16:creationId xmlns:a16="http://schemas.microsoft.com/office/drawing/2014/main" id="{B8378FF7-7806-433C-96D2-C5A53CF45BC8}"/>
              </a:ext>
            </a:extLst>
          </p:cNvPr>
          <p:cNvSpPr txBox="1"/>
          <p:nvPr/>
        </p:nvSpPr>
        <p:spPr>
          <a:xfrm>
            <a:off x="8809615"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Contact us</a:t>
            </a:r>
          </a:p>
        </p:txBody>
      </p:sp>
      <p:sp>
        <p:nvSpPr>
          <p:cNvPr id="11" name="TextBox 10">
            <a:extLst>
              <a:ext uri="{FF2B5EF4-FFF2-40B4-BE49-F238E27FC236}">
                <a16:creationId xmlns:a16="http://schemas.microsoft.com/office/drawing/2014/main" id="{2D91CBDD-EAB9-4B3C-990C-7639374AE8E4}"/>
              </a:ext>
            </a:extLst>
          </p:cNvPr>
          <p:cNvSpPr txBox="1"/>
          <p:nvPr/>
        </p:nvSpPr>
        <p:spPr>
          <a:xfrm>
            <a:off x="10517088" y="468265"/>
            <a:ext cx="1677880" cy="400110"/>
          </a:xfrm>
          <a:prstGeom prst="rect">
            <a:avLst/>
          </a:prstGeom>
          <a:noFill/>
        </p:spPr>
        <p:txBody>
          <a:bodyPr wrap="square" rtlCol="0">
            <a:spAutoFit/>
          </a:bodyPr>
          <a:lstStyle/>
          <a:p>
            <a:r>
              <a:rPr lang="en-US" sz="2000" b="1" dirty="0">
                <a:solidFill>
                  <a:schemeClr val="bg1"/>
                </a:solidFill>
              </a:rPr>
              <a:t>JOIN NOW!</a:t>
            </a:r>
          </a:p>
        </p:txBody>
      </p:sp>
      <p:sp>
        <p:nvSpPr>
          <p:cNvPr id="126" name="Rectangle 125">
            <a:extLst>
              <a:ext uri="{FF2B5EF4-FFF2-40B4-BE49-F238E27FC236}">
                <a16:creationId xmlns:a16="http://schemas.microsoft.com/office/drawing/2014/main" id="{E15CF564-3D94-488B-80EA-232223E28C0D}"/>
              </a:ext>
            </a:extLst>
          </p:cNvPr>
          <p:cNvSpPr/>
          <p:nvPr/>
        </p:nvSpPr>
        <p:spPr>
          <a:xfrm>
            <a:off x="0" y="817123"/>
            <a:ext cx="12192000" cy="5018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Workers prepare the United Launch Alliance (ULA) Delta II rocket">
            <a:extLst>
              <a:ext uri="{FF2B5EF4-FFF2-40B4-BE49-F238E27FC236}">
                <a16:creationId xmlns:a16="http://schemas.microsoft.com/office/drawing/2014/main" id="{9768A54B-00BB-46B3-8126-9AA89B8A4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811738" y="2024162"/>
            <a:ext cx="2228564" cy="1485022"/>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75B181BC-D767-4938-89B0-42B227E22A47}"/>
              </a:ext>
            </a:extLst>
          </p:cNvPr>
          <p:cNvSpPr txBox="1"/>
          <p:nvPr/>
        </p:nvSpPr>
        <p:spPr>
          <a:xfrm>
            <a:off x="0" y="1539205"/>
            <a:ext cx="12192000" cy="369332"/>
          </a:xfrm>
          <a:prstGeom prst="rect">
            <a:avLst/>
          </a:prstGeom>
          <a:noFill/>
        </p:spPr>
        <p:txBody>
          <a:bodyPr wrap="square" rtlCol="0">
            <a:spAutoFit/>
          </a:bodyPr>
          <a:lstStyle/>
          <a:p>
            <a:pPr algn="ctr"/>
            <a:r>
              <a:rPr lang="en-US" b="1" dirty="0">
                <a:solidFill>
                  <a:schemeClr val="bg1"/>
                </a:solidFill>
                <a:latin typeface="Agency FB" panose="020B0503020202020204" pitchFamily="34" charset="0"/>
              </a:rPr>
              <a:t>Latest news</a:t>
            </a:r>
          </a:p>
        </p:txBody>
      </p:sp>
      <p:sp>
        <p:nvSpPr>
          <p:cNvPr id="1024" name="TextBox 1023">
            <a:extLst>
              <a:ext uri="{FF2B5EF4-FFF2-40B4-BE49-F238E27FC236}">
                <a16:creationId xmlns:a16="http://schemas.microsoft.com/office/drawing/2014/main" id="{34833954-8188-471D-83C3-C7B31F3BD4C8}"/>
              </a:ext>
            </a:extLst>
          </p:cNvPr>
          <p:cNvSpPr txBox="1"/>
          <p:nvPr/>
        </p:nvSpPr>
        <p:spPr>
          <a:xfrm>
            <a:off x="5161301" y="2079026"/>
            <a:ext cx="3501342" cy="800219"/>
          </a:xfrm>
          <a:prstGeom prst="rect">
            <a:avLst/>
          </a:prstGeom>
          <a:noFill/>
        </p:spPr>
        <p:txBody>
          <a:bodyPr wrap="square" rtlCol="0">
            <a:spAutoFit/>
          </a:bodyPr>
          <a:lstStyle/>
          <a:p>
            <a:r>
              <a:rPr lang="en-US" sz="1400" b="1" dirty="0">
                <a:solidFill>
                  <a:schemeClr val="bg1"/>
                </a:solidFill>
                <a:latin typeface="Agency FB" panose="020B0503020202020204" pitchFamily="34" charset="0"/>
              </a:rPr>
              <a:t>What Trump's proposed Space Force means for Canada</a:t>
            </a:r>
          </a:p>
          <a:p>
            <a:endParaRPr lang="en-US" dirty="0"/>
          </a:p>
        </p:txBody>
      </p:sp>
      <p:sp>
        <p:nvSpPr>
          <p:cNvPr id="1025" name="TextBox 1024">
            <a:extLst>
              <a:ext uri="{FF2B5EF4-FFF2-40B4-BE49-F238E27FC236}">
                <a16:creationId xmlns:a16="http://schemas.microsoft.com/office/drawing/2014/main" id="{B181B041-B06F-4525-B415-AC36746D1977}"/>
              </a:ext>
            </a:extLst>
          </p:cNvPr>
          <p:cNvSpPr txBox="1"/>
          <p:nvPr/>
        </p:nvSpPr>
        <p:spPr>
          <a:xfrm>
            <a:off x="5161302" y="2630993"/>
            <a:ext cx="3501342" cy="830997"/>
          </a:xfrm>
          <a:prstGeom prst="rect">
            <a:avLst/>
          </a:prstGeom>
          <a:noFill/>
        </p:spPr>
        <p:txBody>
          <a:bodyPr wrap="square" rtlCol="0">
            <a:spAutoFit/>
          </a:bodyPr>
          <a:lstStyle/>
          <a:p>
            <a:r>
              <a:rPr lang="en-US" sz="1200" dirty="0">
                <a:solidFill>
                  <a:schemeClr val="bg1"/>
                </a:solidFill>
                <a:latin typeface="Agency FB" panose="020B0503020202020204" pitchFamily="34" charset="0"/>
              </a:rPr>
              <a:t>President Donald Trump’s plan to create a U.S. Space Force would require a multiyear reorganization of military operations, with potential spillover effects on existing partnerships that involve Canada.</a:t>
            </a:r>
          </a:p>
        </p:txBody>
      </p:sp>
      <p:pic>
        <p:nvPicPr>
          <p:cNvPr id="1036" name="Picture 12" descr="Lindley Johnson.">
            <a:extLst>
              <a:ext uri="{FF2B5EF4-FFF2-40B4-BE49-F238E27FC236}">
                <a16:creationId xmlns:a16="http://schemas.microsoft.com/office/drawing/2014/main" id="{9A52059A-22F3-4F9E-B4C0-F49538032D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9492" y="4036987"/>
            <a:ext cx="2228566" cy="148502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97970E11-533C-4033-91B8-4BDA8A0F7829}"/>
              </a:ext>
            </a:extLst>
          </p:cNvPr>
          <p:cNvSpPr txBox="1"/>
          <p:nvPr/>
        </p:nvSpPr>
        <p:spPr>
          <a:xfrm>
            <a:off x="5222502" y="4119119"/>
            <a:ext cx="3501342" cy="1231106"/>
          </a:xfrm>
          <a:prstGeom prst="rect">
            <a:avLst/>
          </a:prstGeom>
          <a:noFill/>
        </p:spPr>
        <p:txBody>
          <a:bodyPr wrap="square" rtlCol="0">
            <a:spAutoFit/>
          </a:bodyPr>
          <a:lstStyle/>
          <a:p>
            <a:r>
              <a:rPr lang="en-US" sz="1400" b="1" dirty="0">
                <a:solidFill>
                  <a:schemeClr val="bg1"/>
                </a:solidFill>
                <a:latin typeface="Agency FB" panose="020B0503020202020204" pitchFamily="34" charset="0"/>
              </a:rPr>
              <a:t>NASA's asteroid defense program aiming for more impact</a:t>
            </a:r>
          </a:p>
          <a:p>
            <a:br>
              <a:rPr lang="en-US" sz="1400" dirty="0"/>
            </a:br>
            <a:endParaRPr lang="en-US" sz="1400" b="1" dirty="0">
              <a:latin typeface="Agency FB" panose="020B0503020202020204" pitchFamily="34" charset="0"/>
            </a:endParaRPr>
          </a:p>
          <a:p>
            <a:endParaRPr lang="en-US" dirty="0"/>
          </a:p>
        </p:txBody>
      </p:sp>
      <p:sp>
        <p:nvSpPr>
          <p:cNvPr id="139" name="TextBox 138">
            <a:extLst>
              <a:ext uri="{FF2B5EF4-FFF2-40B4-BE49-F238E27FC236}">
                <a16:creationId xmlns:a16="http://schemas.microsoft.com/office/drawing/2014/main" id="{787FF601-435A-4756-ABC2-B265918521CF}"/>
              </a:ext>
            </a:extLst>
          </p:cNvPr>
          <p:cNvSpPr txBox="1"/>
          <p:nvPr/>
        </p:nvSpPr>
        <p:spPr>
          <a:xfrm>
            <a:off x="5222502" y="4642450"/>
            <a:ext cx="3501342" cy="938719"/>
          </a:xfrm>
          <a:prstGeom prst="rect">
            <a:avLst/>
          </a:prstGeom>
          <a:noFill/>
        </p:spPr>
        <p:txBody>
          <a:bodyPr wrap="square" rtlCol="0">
            <a:spAutoFit/>
          </a:bodyPr>
          <a:lstStyle/>
          <a:p>
            <a:r>
              <a:rPr lang="en-US" sz="1100" dirty="0">
                <a:solidFill>
                  <a:schemeClr val="bg1"/>
                </a:solidFill>
                <a:latin typeface="Agency FB" panose="020B0503020202020204" pitchFamily="34" charset="0"/>
              </a:rPr>
              <a:t>The Trump administration has proposed increasing the budget for NASA's Planetary Defense Coordination Office by three-fold -- from some $60 million to $150 million -- amid growing concerns that humanity is utterly unprepared for the unlikely but still unthinkable: an asteroid strike of calamitous proportions..</a:t>
            </a:r>
          </a:p>
        </p:txBody>
      </p:sp>
      <p:pic>
        <p:nvPicPr>
          <p:cNvPr id="1042" name="Picture 1041">
            <a:extLst>
              <a:ext uri="{FF2B5EF4-FFF2-40B4-BE49-F238E27FC236}">
                <a16:creationId xmlns:a16="http://schemas.microsoft.com/office/drawing/2014/main" id="{7860B600-B64D-441F-9593-B7FD0B0D15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4765" y="6011619"/>
            <a:ext cx="854295" cy="854295"/>
          </a:xfrm>
          <a:prstGeom prst="rect">
            <a:avLst/>
          </a:prstGeom>
        </p:spPr>
      </p:pic>
      <p:pic>
        <p:nvPicPr>
          <p:cNvPr id="1044" name="Picture 1043">
            <a:extLst>
              <a:ext uri="{FF2B5EF4-FFF2-40B4-BE49-F238E27FC236}">
                <a16:creationId xmlns:a16="http://schemas.microsoft.com/office/drawing/2014/main" id="{0CF05416-EF78-43C6-9919-09702EA0AA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6717" y="6002634"/>
            <a:ext cx="854295" cy="854295"/>
          </a:xfrm>
          <a:prstGeom prst="rect">
            <a:avLst/>
          </a:prstGeom>
        </p:spPr>
      </p:pic>
      <p:pic>
        <p:nvPicPr>
          <p:cNvPr id="1050" name="Picture 1049">
            <a:extLst>
              <a:ext uri="{FF2B5EF4-FFF2-40B4-BE49-F238E27FC236}">
                <a16:creationId xmlns:a16="http://schemas.microsoft.com/office/drawing/2014/main" id="{500C1134-1CC1-48B4-8E56-BFB979F711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2730" y="5995017"/>
            <a:ext cx="854295" cy="864183"/>
          </a:xfrm>
          <a:prstGeom prst="rect">
            <a:avLst/>
          </a:prstGeom>
        </p:spPr>
      </p:pic>
      <p:pic>
        <p:nvPicPr>
          <p:cNvPr id="1052" name="Picture 1051">
            <a:extLst>
              <a:ext uri="{FF2B5EF4-FFF2-40B4-BE49-F238E27FC236}">
                <a16:creationId xmlns:a16="http://schemas.microsoft.com/office/drawing/2014/main" id="{19CFA3C0-82E8-456C-A226-84AEB06A7F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4304" y="6010073"/>
            <a:ext cx="847762" cy="846856"/>
          </a:xfrm>
          <a:prstGeom prst="rect">
            <a:avLst/>
          </a:prstGeom>
        </p:spPr>
      </p:pic>
      <p:pic>
        <p:nvPicPr>
          <p:cNvPr id="1054" name="Picture 1053">
            <a:extLst>
              <a:ext uri="{FF2B5EF4-FFF2-40B4-BE49-F238E27FC236}">
                <a16:creationId xmlns:a16="http://schemas.microsoft.com/office/drawing/2014/main" id="{95F6DF45-78E7-4988-9E4F-342AFBBAE5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28787" y="6015239"/>
            <a:ext cx="854295" cy="854295"/>
          </a:xfrm>
          <a:prstGeom prst="rect">
            <a:avLst/>
          </a:prstGeom>
        </p:spPr>
      </p:pic>
      <p:pic>
        <p:nvPicPr>
          <p:cNvPr id="1055" name="Picture 14" descr="Image result for us air force logo png">
            <a:extLst>
              <a:ext uri="{FF2B5EF4-FFF2-40B4-BE49-F238E27FC236}">
                <a16:creationId xmlns:a16="http://schemas.microsoft.com/office/drawing/2014/main" id="{665956D6-D55E-4941-A4A1-B796A2443A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6912" y="6020132"/>
            <a:ext cx="847103" cy="847103"/>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5256A1C7-696C-47D9-999C-F3E8639DD329}"/>
              </a:ext>
            </a:extLst>
          </p:cNvPr>
          <p:cNvSpPr/>
          <p:nvPr/>
        </p:nvSpPr>
        <p:spPr>
          <a:xfrm>
            <a:off x="1260625" y="6252747"/>
            <a:ext cx="9010836" cy="845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6C8745D9-44F9-4409-9010-0A03C78F7085}"/>
              </a:ext>
            </a:extLst>
          </p:cNvPr>
          <p:cNvSpPr txBox="1"/>
          <p:nvPr/>
        </p:nvSpPr>
        <p:spPr>
          <a:xfrm>
            <a:off x="1564593" y="5766910"/>
            <a:ext cx="9010836" cy="523220"/>
          </a:xfrm>
          <a:prstGeom prst="rect">
            <a:avLst/>
          </a:prstGeom>
          <a:noFill/>
          <a:ln>
            <a:noFill/>
          </a:ln>
        </p:spPr>
        <p:txBody>
          <a:bodyPr wrap="square" rtlCol="0">
            <a:spAutoFit/>
          </a:bodyPr>
          <a:lstStyle/>
          <a:p>
            <a:pPr algn="ctr"/>
            <a:endParaRPr lang="en-US" sz="1400" b="1" dirty="0">
              <a:latin typeface="Agency FB" panose="020B0503020202020204" pitchFamily="34" charset="0"/>
            </a:endParaRPr>
          </a:p>
          <a:p>
            <a:pPr algn="ctr"/>
            <a:r>
              <a:rPr lang="en-US" sz="1400" b="1" dirty="0">
                <a:solidFill>
                  <a:schemeClr val="bg1"/>
                </a:solidFill>
                <a:latin typeface="Agency FB" panose="020B0503020202020204" pitchFamily="34" charset="0"/>
              </a:rPr>
              <a:t>Sponsored by:</a:t>
            </a:r>
          </a:p>
        </p:txBody>
      </p:sp>
      <p:pic>
        <p:nvPicPr>
          <p:cNvPr id="165" name="Picture 164">
            <a:extLst>
              <a:ext uri="{FF2B5EF4-FFF2-40B4-BE49-F238E27FC236}">
                <a16:creationId xmlns:a16="http://schemas.microsoft.com/office/drawing/2014/main" id="{1F508D4B-A506-437D-BA77-4287678226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6892" y="6011619"/>
            <a:ext cx="854295" cy="854295"/>
          </a:xfrm>
          <a:prstGeom prst="rect">
            <a:avLst/>
          </a:prstGeom>
        </p:spPr>
      </p:pic>
      <p:pic>
        <p:nvPicPr>
          <p:cNvPr id="166" name="Picture 165">
            <a:extLst>
              <a:ext uri="{FF2B5EF4-FFF2-40B4-BE49-F238E27FC236}">
                <a16:creationId xmlns:a16="http://schemas.microsoft.com/office/drawing/2014/main" id="{D8661D6E-588A-4ADD-B365-B3F53F2F2E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8844" y="6002634"/>
            <a:ext cx="854295" cy="854295"/>
          </a:xfrm>
          <a:prstGeom prst="rect">
            <a:avLst/>
          </a:prstGeom>
        </p:spPr>
      </p:pic>
      <p:pic>
        <p:nvPicPr>
          <p:cNvPr id="167" name="Picture 166">
            <a:extLst>
              <a:ext uri="{FF2B5EF4-FFF2-40B4-BE49-F238E27FC236}">
                <a16:creationId xmlns:a16="http://schemas.microsoft.com/office/drawing/2014/main" id="{946EFDFF-6F15-4AFB-931C-55C288A4AF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4857" y="5995017"/>
            <a:ext cx="854295" cy="864183"/>
          </a:xfrm>
          <a:prstGeom prst="rect">
            <a:avLst/>
          </a:prstGeom>
        </p:spPr>
      </p:pic>
      <p:pic>
        <p:nvPicPr>
          <p:cNvPr id="168" name="Picture 167">
            <a:extLst>
              <a:ext uri="{FF2B5EF4-FFF2-40B4-BE49-F238E27FC236}">
                <a16:creationId xmlns:a16="http://schemas.microsoft.com/office/drawing/2014/main" id="{833B65BD-612B-4BE6-BC61-6BC3EAE9FA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6431" y="6010073"/>
            <a:ext cx="847762" cy="846856"/>
          </a:xfrm>
          <a:prstGeom prst="rect">
            <a:avLst/>
          </a:prstGeom>
        </p:spPr>
      </p:pic>
      <p:pic>
        <p:nvPicPr>
          <p:cNvPr id="169" name="Picture 168">
            <a:extLst>
              <a:ext uri="{FF2B5EF4-FFF2-40B4-BE49-F238E27FC236}">
                <a16:creationId xmlns:a16="http://schemas.microsoft.com/office/drawing/2014/main" id="{05C19923-6E1E-46C1-A15D-4E46840559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30914" y="6015239"/>
            <a:ext cx="854295" cy="854295"/>
          </a:xfrm>
          <a:prstGeom prst="rect">
            <a:avLst/>
          </a:prstGeom>
        </p:spPr>
      </p:pic>
      <p:pic>
        <p:nvPicPr>
          <p:cNvPr id="170" name="Picture 14" descr="Image result for us air force logo png">
            <a:extLst>
              <a:ext uri="{FF2B5EF4-FFF2-40B4-BE49-F238E27FC236}">
                <a16:creationId xmlns:a16="http://schemas.microsoft.com/office/drawing/2014/main" id="{1DA2087C-6C21-432D-BD29-A9FE6E3D2B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9039" y="6020132"/>
            <a:ext cx="847103" cy="847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3978426-7A59-4731-8FB2-0D470C1500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2330" y="125108"/>
            <a:ext cx="1192263" cy="1192263"/>
          </a:xfrm>
          <a:prstGeom prst="rect">
            <a:avLst/>
          </a:prstGeom>
        </p:spPr>
      </p:pic>
    </p:spTree>
    <p:extLst>
      <p:ext uri="{BB962C8B-B14F-4D97-AF65-F5344CB8AC3E}">
        <p14:creationId xmlns:p14="http://schemas.microsoft.com/office/powerpoint/2010/main" val="427540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9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side a Rocket From Take Off To Orbit (External Cameras) in HD">
            <a:hlinkClick r:id="" action="ppaction://media"/>
            <a:extLst>
              <a:ext uri="{FF2B5EF4-FFF2-40B4-BE49-F238E27FC236}">
                <a16:creationId xmlns:a16="http://schemas.microsoft.com/office/drawing/2014/main" id="{F150CF4F-B2DE-466B-AC54-1255A277E153}"/>
              </a:ext>
            </a:extLst>
          </p:cNvPr>
          <p:cNvPicPr>
            <a:picLocks noChangeAspect="1"/>
          </p:cNvPicPr>
          <p:nvPr>
            <a:videoFile r:link="rId1"/>
            <p:extLst>
              <p:ext uri="{DAA4B4D4-6D71-4841-9C94-3DE7FCFB9230}">
                <p14:media xmlns:p14="http://schemas.microsoft.com/office/powerpoint/2010/main" r:embed="rId2">
                  <p14:trim st="23034"/>
                </p14:media>
              </p:ext>
            </p:extLst>
          </p:nvPr>
        </p:nvPicPr>
        <p:blipFill>
          <a:blip r:embed="rId5"/>
          <a:stretch>
            <a:fillRect/>
          </a:stretch>
        </p:blipFill>
        <p:spPr>
          <a:xfrm>
            <a:off x="-301841" y="-598505"/>
            <a:ext cx="12650680" cy="8120990"/>
          </a:xfrm>
          <a:prstGeom prst="rect">
            <a:avLst/>
          </a:prstGeom>
        </p:spPr>
      </p:pic>
      <p:sp>
        <p:nvSpPr>
          <p:cNvPr id="8" name="TextBox 7">
            <a:extLst>
              <a:ext uri="{FF2B5EF4-FFF2-40B4-BE49-F238E27FC236}">
                <a16:creationId xmlns:a16="http://schemas.microsoft.com/office/drawing/2014/main" id="{043B0E30-CA2F-437C-9871-881218521516}"/>
              </a:ext>
            </a:extLst>
          </p:cNvPr>
          <p:cNvSpPr txBox="1"/>
          <p:nvPr/>
        </p:nvSpPr>
        <p:spPr>
          <a:xfrm>
            <a:off x="5483448"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About us</a:t>
            </a:r>
          </a:p>
        </p:txBody>
      </p:sp>
      <p:sp>
        <p:nvSpPr>
          <p:cNvPr id="9" name="TextBox 8">
            <a:extLst>
              <a:ext uri="{FF2B5EF4-FFF2-40B4-BE49-F238E27FC236}">
                <a16:creationId xmlns:a16="http://schemas.microsoft.com/office/drawing/2014/main" id="{004A2389-B840-4938-B4FC-72828374C580}"/>
              </a:ext>
            </a:extLst>
          </p:cNvPr>
          <p:cNvSpPr txBox="1"/>
          <p:nvPr/>
        </p:nvSpPr>
        <p:spPr>
          <a:xfrm>
            <a:off x="7161328"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Why join?</a:t>
            </a:r>
          </a:p>
        </p:txBody>
      </p:sp>
      <p:sp>
        <p:nvSpPr>
          <p:cNvPr id="10" name="TextBox 9">
            <a:extLst>
              <a:ext uri="{FF2B5EF4-FFF2-40B4-BE49-F238E27FC236}">
                <a16:creationId xmlns:a16="http://schemas.microsoft.com/office/drawing/2014/main" id="{B8378FF7-7806-433C-96D2-C5A53CF45BC8}"/>
              </a:ext>
            </a:extLst>
          </p:cNvPr>
          <p:cNvSpPr txBox="1"/>
          <p:nvPr/>
        </p:nvSpPr>
        <p:spPr>
          <a:xfrm>
            <a:off x="8809615"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Contact us</a:t>
            </a:r>
          </a:p>
        </p:txBody>
      </p:sp>
      <p:sp>
        <p:nvSpPr>
          <p:cNvPr id="11" name="TextBox 10">
            <a:extLst>
              <a:ext uri="{FF2B5EF4-FFF2-40B4-BE49-F238E27FC236}">
                <a16:creationId xmlns:a16="http://schemas.microsoft.com/office/drawing/2014/main" id="{2D91CBDD-EAB9-4B3C-990C-7639374AE8E4}"/>
              </a:ext>
            </a:extLst>
          </p:cNvPr>
          <p:cNvSpPr txBox="1"/>
          <p:nvPr/>
        </p:nvSpPr>
        <p:spPr>
          <a:xfrm>
            <a:off x="10517088" y="468265"/>
            <a:ext cx="1677880" cy="400110"/>
          </a:xfrm>
          <a:prstGeom prst="rect">
            <a:avLst/>
          </a:prstGeom>
          <a:noFill/>
        </p:spPr>
        <p:txBody>
          <a:bodyPr wrap="square" rtlCol="0">
            <a:spAutoFit/>
          </a:bodyPr>
          <a:lstStyle/>
          <a:p>
            <a:r>
              <a:rPr lang="en-US" sz="2000" b="1" dirty="0">
                <a:solidFill>
                  <a:schemeClr val="bg1"/>
                </a:solidFill>
              </a:rPr>
              <a:t>JOIN NOW!</a:t>
            </a:r>
          </a:p>
        </p:txBody>
      </p:sp>
      <p:sp>
        <p:nvSpPr>
          <p:cNvPr id="126" name="Rectangle 125">
            <a:extLst>
              <a:ext uri="{FF2B5EF4-FFF2-40B4-BE49-F238E27FC236}">
                <a16:creationId xmlns:a16="http://schemas.microsoft.com/office/drawing/2014/main" id="{E15CF564-3D94-488B-80EA-232223E28C0D}"/>
              </a:ext>
            </a:extLst>
          </p:cNvPr>
          <p:cNvSpPr/>
          <p:nvPr/>
        </p:nvSpPr>
        <p:spPr>
          <a:xfrm>
            <a:off x="0" y="817123"/>
            <a:ext cx="12192000" cy="5018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041">
            <a:extLst>
              <a:ext uri="{FF2B5EF4-FFF2-40B4-BE49-F238E27FC236}">
                <a16:creationId xmlns:a16="http://schemas.microsoft.com/office/drawing/2014/main" id="{7860B600-B64D-441F-9593-B7FD0B0D15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4765" y="6011619"/>
            <a:ext cx="854295" cy="854295"/>
          </a:xfrm>
          <a:prstGeom prst="rect">
            <a:avLst/>
          </a:prstGeom>
        </p:spPr>
      </p:pic>
      <p:pic>
        <p:nvPicPr>
          <p:cNvPr id="1044" name="Picture 1043">
            <a:extLst>
              <a:ext uri="{FF2B5EF4-FFF2-40B4-BE49-F238E27FC236}">
                <a16:creationId xmlns:a16="http://schemas.microsoft.com/office/drawing/2014/main" id="{0CF05416-EF78-43C6-9919-09702EA0AA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6717" y="6002634"/>
            <a:ext cx="854295" cy="854295"/>
          </a:xfrm>
          <a:prstGeom prst="rect">
            <a:avLst/>
          </a:prstGeom>
        </p:spPr>
      </p:pic>
      <p:pic>
        <p:nvPicPr>
          <p:cNvPr id="1050" name="Picture 1049">
            <a:extLst>
              <a:ext uri="{FF2B5EF4-FFF2-40B4-BE49-F238E27FC236}">
                <a16:creationId xmlns:a16="http://schemas.microsoft.com/office/drawing/2014/main" id="{500C1134-1CC1-48B4-8E56-BFB979F711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2730" y="5995017"/>
            <a:ext cx="854295" cy="864183"/>
          </a:xfrm>
          <a:prstGeom prst="rect">
            <a:avLst/>
          </a:prstGeom>
        </p:spPr>
      </p:pic>
      <p:pic>
        <p:nvPicPr>
          <p:cNvPr id="1052" name="Picture 1051">
            <a:extLst>
              <a:ext uri="{FF2B5EF4-FFF2-40B4-BE49-F238E27FC236}">
                <a16:creationId xmlns:a16="http://schemas.microsoft.com/office/drawing/2014/main" id="{19CFA3C0-82E8-456C-A226-84AEB06A7F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14304" y="6010073"/>
            <a:ext cx="847762" cy="846856"/>
          </a:xfrm>
          <a:prstGeom prst="rect">
            <a:avLst/>
          </a:prstGeom>
        </p:spPr>
      </p:pic>
      <p:pic>
        <p:nvPicPr>
          <p:cNvPr id="1054" name="Picture 1053">
            <a:extLst>
              <a:ext uri="{FF2B5EF4-FFF2-40B4-BE49-F238E27FC236}">
                <a16:creationId xmlns:a16="http://schemas.microsoft.com/office/drawing/2014/main" id="{95F6DF45-78E7-4988-9E4F-342AFBBAE5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28787" y="6015239"/>
            <a:ext cx="854295" cy="854295"/>
          </a:xfrm>
          <a:prstGeom prst="rect">
            <a:avLst/>
          </a:prstGeom>
        </p:spPr>
      </p:pic>
      <p:pic>
        <p:nvPicPr>
          <p:cNvPr id="1055" name="Picture 14" descr="Image result for us air force logo png">
            <a:extLst>
              <a:ext uri="{FF2B5EF4-FFF2-40B4-BE49-F238E27FC236}">
                <a16:creationId xmlns:a16="http://schemas.microsoft.com/office/drawing/2014/main" id="{665956D6-D55E-4941-A4A1-B796A2443A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36912" y="6020132"/>
            <a:ext cx="847103" cy="847103"/>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5256A1C7-696C-47D9-999C-F3E8639DD329}"/>
              </a:ext>
            </a:extLst>
          </p:cNvPr>
          <p:cNvSpPr/>
          <p:nvPr/>
        </p:nvSpPr>
        <p:spPr>
          <a:xfrm>
            <a:off x="1260625" y="6252747"/>
            <a:ext cx="9010836" cy="845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6C8745D9-44F9-4409-9010-0A03C78F7085}"/>
              </a:ext>
            </a:extLst>
          </p:cNvPr>
          <p:cNvSpPr txBox="1"/>
          <p:nvPr/>
        </p:nvSpPr>
        <p:spPr>
          <a:xfrm>
            <a:off x="1564593" y="5766910"/>
            <a:ext cx="9010836" cy="523220"/>
          </a:xfrm>
          <a:prstGeom prst="rect">
            <a:avLst/>
          </a:prstGeom>
          <a:noFill/>
          <a:ln>
            <a:noFill/>
          </a:ln>
        </p:spPr>
        <p:txBody>
          <a:bodyPr wrap="square" rtlCol="0">
            <a:spAutoFit/>
          </a:bodyPr>
          <a:lstStyle/>
          <a:p>
            <a:pPr algn="ctr"/>
            <a:endParaRPr lang="en-US" sz="1400" b="1" dirty="0">
              <a:latin typeface="Agency FB" panose="020B0503020202020204" pitchFamily="34" charset="0"/>
            </a:endParaRPr>
          </a:p>
          <a:p>
            <a:pPr algn="ctr"/>
            <a:r>
              <a:rPr lang="en-US" sz="1400" b="1" dirty="0">
                <a:solidFill>
                  <a:schemeClr val="bg1"/>
                </a:solidFill>
                <a:latin typeface="Agency FB" panose="020B0503020202020204" pitchFamily="34" charset="0"/>
              </a:rPr>
              <a:t>Sponsored by:</a:t>
            </a:r>
          </a:p>
        </p:txBody>
      </p:sp>
      <p:pic>
        <p:nvPicPr>
          <p:cNvPr id="165" name="Picture 164">
            <a:extLst>
              <a:ext uri="{FF2B5EF4-FFF2-40B4-BE49-F238E27FC236}">
                <a16:creationId xmlns:a16="http://schemas.microsoft.com/office/drawing/2014/main" id="{1F508D4B-A506-437D-BA77-428767822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6892" y="6011619"/>
            <a:ext cx="854295" cy="854295"/>
          </a:xfrm>
          <a:prstGeom prst="rect">
            <a:avLst/>
          </a:prstGeom>
        </p:spPr>
      </p:pic>
      <p:pic>
        <p:nvPicPr>
          <p:cNvPr id="166" name="Picture 165">
            <a:extLst>
              <a:ext uri="{FF2B5EF4-FFF2-40B4-BE49-F238E27FC236}">
                <a16:creationId xmlns:a16="http://schemas.microsoft.com/office/drawing/2014/main" id="{D8661D6E-588A-4ADD-B365-B3F53F2F2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8844" y="6002634"/>
            <a:ext cx="854295" cy="854295"/>
          </a:xfrm>
          <a:prstGeom prst="rect">
            <a:avLst/>
          </a:prstGeom>
        </p:spPr>
      </p:pic>
      <p:pic>
        <p:nvPicPr>
          <p:cNvPr id="167" name="Picture 166">
            <a:extLst>
              <a:ext uri="{FF2B5EF4-FFF2-40B4-BE49-F238E27FC236}">
                <a16:creationId xmlns:a16="http://schemas.microsoft.com/office/drawing/2014/main" id="{946EFDFF-6F15-4AFB-931C-55C288A4AF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4857" y="5995017"/>
            <a:ext cx="854295" cy="864183"/>
          </a:xfrm>
          <a:prstGeom prst="rect">
            <a:avLst/>
          </a:prstGeom>
        </p:spPr>
      </p:pic>
      <p:pic>
        <p:nvPicPr>
          <p:cNvPr id="168" name="Picture 167">
            <a:extLst>
              <a:ext uri="{FF2B5EF4-FFF2-40B4-BE49-F238E27FC236}">
                <a16:creationId xmlns:a16="http://schemas.microsoft.com/office/drawing/2014/main" id="{833B65BD-612B-4BE6-BC61-6BC3EAE9FA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16431" y="6010073"/>
            <a:ext cx="847762" cy="846856"/>
          </a:xfrm>
          <a:prstGeom prst="rect">
            <a:avLst/>
          </a:prstGeom>
        </p:spPr>
      </p:pic>
      <p:pic>
        <p:nvPicPr>
          <p:cNvPr id="169" name="Picture 168">
            <a:extLst>
              <a:ext uri="{FF2B5EF4-FFF2-40B4-BE49-F238E27FC236}">
                <a16:creationId xmlns:a16="http://schemas.microsoft.com/office/drawing/2014/main" id="{05C19923-6E1E-46C1-A15D-4E46840559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30914" y="6015239"/>
            <a:ext cx="854295" cy="854295"/>
          </a:xfrm>
          <a:prstGeom prst="rect">
            <a:avLst/>
          </a:prstGeom>
        </p:spPr>
      </p:pic>
      <p:pic>
        <p:nvPicPr>
          <p:cNvPr id="170" name="Picture 14" descr="Image result for us air force logo png">
            <a:extLst>
              <a:ext uri="{FF2B5EF4-FFF2-40B4-BE49-F238E27FC236}">
                <a16:creationId xmlns:a16="http://schemas.microsoft.com/office/drawing/2014/main" id="{1DA2087C-6C21-432D-BD29-A9FE6E3D2B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39039" y="6020132"/>
            <a:ext cx="847103" cy="847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3978426-7A59-4731-8FB2-0D470C15003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2330" y="125108"/>
            <a:ext cx="1192263" cy="1192263"/>
          </a:xfrm>
          <a:prstGeom prst="rect">
            <a:avLst/>
          </a:prstGeom>
        </p:spPr>
      </p:pic>
      <p:sp>
        <p:nvSpPr>
          <p:cNvPr id="30" name="MouseClick">
            <a:extLst>
              <a:ext uri="{FF2B5EF4-FFF2-40B4-BE49-F238E27FC236}">
                <a16:creationId xmlns:a16="http://schemas.microsoft.com/office/drawing/2014/main" id="{62E58F3F-3BC6-4FF8-9A09-A9D2BEB1C217}"/>
              </a:ext>
            </a:extLst>
          </p:cNvPr>
          <p:cNvSpPr/>
          <p:nvPr>
            <p:custDataLst>
              <p:custData r:id="rId3"/>
            </p:custDataLst>
          </p:nvPr>
        </p:nvSpPr>
        <p:spPr>
          <a:xfrm rot="20359169">
            <a:off x="5880087" y="678766"/>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31" tIns="48766" rIns="97531" bIns="48766"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dirty="0"/>
          </a:p>
        </p:txBody>
      </p:sp>
      <p:sp>
        <p:nvSpPr>
          <p:cNvPr id="4" name="TextBox 3">
            <a:extLst>
              <a:ext uri="{FF2B5EF4-FFF2-40B4-BE49-F238E27FC236}">
                <a16:creationId xmlns:a16="http://schemas.microsoft.com/office/drawing/2014/main" id="{8546A772-20B2-427D-AB34-8C9BB3F3A469}"/>
              </a:ext>
            </a:extLst>
          </p:cNvPr>
          <p:cNvSpPr txBox="1"/>
          <p:nvPr/>
        </p:nvSpPr>
        <p:spPr>
          <a:xfrm>
            <a:off x="3002706" y="1317371"/>
            <a:ext cx="6551721" cy="4524315"/>
          </a:xfrm>
          <a:prstGeom prst="rect">
            <a:avLst/>
          </a:prstGeom>
          <a:noFill/>
        </p:spPr>
        <p:txBody>
          <a:bodyPr wrap="square" rtlCol="0">
            <a:spAutoFit/>
          </a:bodyPr>
          <a:lstStyle/>
          <a:p>
            <a:r>
              <a:rPr lang="en-US" dirty="0">
                <a:solidFill>
                  <a:schemeClr val="bg1"/>
                </a:solidFill>
                <a:latin typeface="Agency FB" panose="020B0503020202020204" pitchFamily="34" charset="0"/>
              </a:rPr>
              <a:t>According to a Department of Defense proposal, the Space Force would absorb </a:t>
            </a:r>
            <a:r>
              <a:rPr lang="en-US" dirty="0">
                <a:solidFill>
                  <a:schemeClr val="bg1"/>
                </a:solidFill>
                <a:latin typeface="Agency FB" panose="020B0503020202020204" pitchFamily="34" charset="0"/>
                <a:hlinkClick r:id="rId13" tooltip="Air Force Space Command">
                  <a:extLst>
                    <a:ext uri="{A12FA001-AC4F-418D-AE19-62706E023703}">
                      <ahyp:hlinkClr xmlns:ahyp="http://schemas.microsoft.com/office/drawing/2018/hyperlinkcolor" val="tx"/>
                    </a:ext>
                  </a:extLst>
                </a:hlinkClick>
              </a:rPr>
              <a:t>Air Force Space Command</a:t>
            </a:r>
            <a:r>
              <a:rPr lang="en-US" dirty="0">
                <a:solidFill>
                  <a:schemeClr val="bg1"/>
                </a:solidFill>
                <a:latin typeface="Agency FB" panose="020B0503020202020204" pitchFamily="34" charset="0"/>
              </a:rPr>
              <a:t>, the Army's </a:t>
            </a:r>
            <a:r>
              <a:rPr lang="en-US" dirty="0">
                <a:solidFill>
                  <a:schemeClr val="bg1"/>
                </a:solidFill>
                <a:latin typeface="Agency FB" panose="020B0503020202020204" pitchFamily="34" charset="0"/>
                <a:hlinkClick r:id="rId14" tooltip="1st Space Brigade">
                  <a:extLst>
                    <a:ext uri="{A12FA001-AC4F-418D-AE19-62706E023703}">
                      <ahyp:hlinkClr xmlns:ahyp="http://schemas.microsoft.com/office/drawing/2018/hyperlinkcolor" val="tx"/>
                    </a:ext>
                  </a:extLst>
                </a:hlinkClick>
              </a:rPr>
              <a:t>1st Space Brigade</a:t>
            </a:r>
            <a:r>
              <a:rPr lang="en-US" dirty="0">
                <a:solidFill>
                  <a:schemeClr val="bg1"/>
                </a:solidFill>
                <a:latin typeface="Agency FB" panose="020B0503020202020204" pitchFamily="34" charset="0"/>
              </a:rPr>
              <a:t>, the Navy's </a:t>
            </a:r>
            <a:r>
              <a:rPr lang="en-US" dirty="0">
                <a:solidFill>
                  <a:schemeClr val="bg1"/>
                </a:solidFill>
                <a:latin typeface="Agency FB" panose="020B0503020202020204" pitchFamily="34" charset="0"/>
                <a:hlinkClick r:id="rId15" tooltip="Space and Naval Warfare Systems Command">
                  <a:extLst>
                    <a:ext uri="{A12FA001-AC4F-418D-AE19-62706E023703}">
                      <ahyp:hlinkClr xmlns:ahyp="http://schemas.microsoft.com/office/drawing/2018/hyperlinkcolor" val="tx"/>
                    </a:ext>
                  </a:extLst>
                </a:hlinkClick>
              </a:rPr>
              <a:t>Space and Naval Warfare Systems Command</a:t>
            </a:r>
            <a:r>
              <a:rPr lang="en-US" dirty="0">
                <a:solidFill>
                  <a:schemeClr val="bg1"/>
                </a:solidFill>
                <a:latin typeface="Agency FB" panose="020B0503020202020204" pitchFamily="34" charset="0"/>
              </a:rPr>
              <a:t> and Naval Satellite Operations Center. The </a:t>
            </a:r>
            <a:r>
              <a:rPr lang="en-US" dirty="0">
                <a:solidFill>
                  <a:schemeClr val="bg1"/>
                </a:solidFill>
                <a:latin typeface="Agency FB" panose="020B0503020202020204" pitchFamily="34" charset="0"/>
                <a:hlinkClick r:id="rId16" tooltip="National Reconnaissance Office">
                  <a:extLst>
                    <a:ext uri="{A12FA001-AC4F-418D-AE19-62706E023703}">
                      <ahyp:hlinkClr xmlns:ahyp="http://schemas.microsoft.com/office/drawing/2018/hyperlinkcolor" val="tx"/>
                    </a:ext>
                  </a:extLst>
                </a:hlinkClick>
              </a:rPr>
              <a:t>National Reconnaissance Office</a:t>
            </a:r>
            <a:r>
              <a:rPr lang="en-US" dirty="0">
                <a:solidFill>
                  <a:schemeClr val="bg1"/>
                </a:solidFill>
                <a:latin typeface="Agency FB" panose="020B0503020202020204" pitchFamily="34" charset="0"/>
              </a:rPr>
              <a:t> would not be immediately merged in, although integration would gradually occur. Installations and facilities would remain within their current services until the Space Force achieves an appropriate operating capability. The missions of the Space Force would include space situational advantage; battle management command and control of space forces; space lift and range operations; space support to nuclear command and control; missile warning; satellite communications and position, navigation and timing. Other missions that are tangentially associated with space, such as nuclear intercontinental ballistic missiles, cyber operations and the total missile defense missions, would not immediately be integrated into the Space Force. The proposal also calls for the creation of a Secretary of the Space Force and Chief of Staff of the Space Force, who will be a sitting member of the Joint Chiefs of Staff. The proposal also discussed the creation of a Space Force Reserve and Space National Guard.</a:t>
            </a:r>
          </a:p>
        </p:txBody>
      </p:sp>
    </p:spTree>
    <p:extLst>
      <p:ext uri="{BB962C8B-B14F-4D97-AF65-F5344CB8AC3E}">
        <p14:creationId xmlns:p14="http://schemas.microsoft.com/office/powerpoint/2010/main" val="219128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45833E-6 3.7037E-7 C 0.01029 -0.00069 0.02083 0.00093 0.03086 -0.00232 C 0.03854 -0.00486 0.04479 -0.01204 0.05169 -0.0169 C 0.07917 -0.03611 0.09076 -0.06366 0.10638 -0.09815 C 0.11107 -0.11968 0.11367 -0.14074 0.11367 -0.16343 " pathEditMode="relative" rAng="0" ptsTypes="AAAAA">
                                      <p:cBhvr>
                                        <p:cTn id="6" dur="2000" fill="hold"/>
                                        <p:tgtEl>
                                          <p:spTgt spid="30"/>
                                        </p:tgtEl>
                                        <p:attrNameLst>
                                          <p:attrName>ppt_x</p:attrName>
                                          <p:attrName>ppt_y</p:attrName>
                                        </p:attrNameLst>
                                      </p:cBhvr>
                                      <p:rCtr x="5677" y="-8171"/>
                                    </p:animMotion>
                                  </p:childTnLst>
                                </p:cTn>
                              </p:par>
                            </p:childTnLst>
                          </p:cTn>
                        </p:par>
                        <p:par>
                          <p:cTn id="7" fill="hold">
                            <p:stCondLst>
                              <p:cond delay="2000"/>
                            </p:stCondLst>
                            <p:childTnLst>
                              <p:par>
                                <p:cTn id="8" presetID="23" presetClass="exit" presetSubtype="32" fill="remove" grpId="1" nodeType="afterEffect">
                                  <p:stCondLst>
                                    <p:cond delay="0"/>
                                  </p:stCondLst>
                                  <p:childTnLst>
                                    <p:anim calcmode="lin" valueType="num">
                                      <p:cBhvr>
                                        <p:cTn id="9" dur="100"/>
                                        <p:tgtEl>
                                          <p:spTgt spid="30"/>
                                        </p:tgtEl>
                                        <p:attrNameLst>
                                          <p:attrName>ppt_w</p:attrName>
                                        </p:attrNameLst>
                                      </p:cBhvr>
                                      <p:tavLst>
                                        <p:tav tm="0">
                                          <p:val>
                                            <p:strVal val="ppt_w"/>
                                          </p:val>
                                        </p:tav>
                                        <p:tav tm="100000">
                                          <p:val>
                                            <p:fltVal val="0"/>
                                          </p:val>
                                        </p:tav>
                                      </p:tavLst>
                                    </p:anim>
                                    <p:anim calcmode="lin" valueType="num">
                                      <p:cBhvr>
                                        <p:cTn id="10" dur="100"/>
                                        <p:tgtEl>
                                          <p:spTgt spid="30"/>
                                        </p:tgtEl>
                                        <p:attrNameLst>
                                          <p:attrName>ppt_h</p:attrName>
                                        </p:attrNameLst>
                                      </p:cBhvr>
                                      <p:tavLst>
                                        <p:tav tm="0">
                                          <p:val>
                                            <p:strVal val="ppt_h"/>
                                          </p:val>
                                        </p:tav>
                                        <p:tav tm="100000">
                                          <p:val>
                                            <p:fltVal val="0"/>
                                          </p:val>
                                        </p:tav>
                                      </p:tavLst>
                                    </p:anim>
                                    <p:set>
                                      <p:cBhvr>
                                        <p:cTn id="11" dur="1" fill="hold">
                                          <p:stCondLst>
                                            <p:cond delay="99"/>
                                          </p:stCondLst>
                                        </p:cTn>
                                        <p:tgtEl>
                                          <p:spTgt spid="3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30" grpId="0" animBg="1"/>
      <p:bldP spid="3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77C6C-F502-4244-BB96-0D5CA77CE117}"/>
              </a:ext>
            </a:extLst>
          </p:cNvPr>
          <p:cNvSpPr/>
          <p:nvPr/>
        </p:nvSpPr>
        <p:spPr>
          <a:xfrm>
            <a:off x="0" y="0"/>
            <a:ext cx="12192000" cy="686591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rmageddon Speech - Best Speech Ever">
            <a:hlinkClick r:id="" action="ppaction://media"/>
            <a:extLst>
              <a:ext uri="{FF2B5EF4-FFF2-40B4-BE49-F238E27FC236}">
                <a16:creationId xmlns:a16="http://schemas.microsoft.com/office/drawing/2014/main" id="{CFB1CB43-634E-438E-B3AB-3BC35D982E0A}"/>
              </a:ext>
            </a:extLst>
          </p:cNvPr>
          <p:cNvPicPr>
            <a:picLocks noChangeAspect="1"/>
          </p:cNvPicPr>
          <p:nvPr>
            <a:videoFile r:link="rId1"/>
            <p:extLst>
              <p:ext uri="{DAA4B4D4-6D71-4841-9C94-3DE7FCFB9230}">
                <p14:media xmlns:p14="http://schemas.microsoft.com/office/powerpoint/2010/main" r:embed="rId2">
                  <p14:trim st="95002"/>
                </p14:media>
              </p:ext>
            </p:extLst>
          </p:nvPr>
        </p:nvPicPr>
        <p:blipFill>
          <a:blip r:embed="rId5"/>
          <a:stretch>
            <a:fillRect/>
          </a:stretch>
        </p:blipFill>
        <p:spPr>
          <a:xfrm>
            <a:off x="0" y="846093"/>
            <a:ext cx="12224561" cy="5055285"/>
          </a:xfrm>
          <a:prstGeom prst="rect">
            <a:avLst/>
          </a:prstGeom>
        </p:spPr>
      </p:pic>
      <p:sp>
        <p:nvSpPr>
          <p:cNvPr id="8" name="TextBox 7">
            <a:extLst>
              <a:ext uri="{FF2B5EF4-FFF2-40B4-BE49-F238E27FC236}">
                <a16:creationId xmlns:a16="http://schemas.microsoft.com/office/drawing/2014/main" id="{043B0E30-CA2F-437C-9871-881218521516}"/>
              </a:ext>
            </a:extLst>
          </p:cNvPr>
          <p:cNvSpPr txBox="1"/>
          <p:nvPr/>
        </p:nvSpPr>
        <p:spPr>
          <a:xfrm>
            <a:off x="5483448"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About us</a:t>
            </a:r>
          </a:p>
        </p:txBody>
      </p:sp>
      <p:sp>
        <p:nvSpPr>
          <p:cNvPr id="9" name="TextBox 8">
            <a:extLst>
              <a:ext uri="{FF2B5EF4-FFF2-40B4-BE49-F238E27FC236}">
                <a16:creationId xmlns:a16="http://schemas.microsoft.com/office/drawing/2014/main" id="{004A2389-B840-4938-B4FC-72828374C580}"/>
              </a:ext>
            </a:extLst>
          </p:cNvPr>
          <p:cNvSpPr txBox="1"/>
          <p:nvPr/>
        </p:nvSpPr>
        <p:spPr>
          <a:xfrm>
            <a:off x="7161328"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Why join?</a:t>
            </a:r>
          </a:p>
        </p:txBody>
      </p:sp>
      <p:sp>
        <p:nvSpPr>
          <p:cNvPr id="10" name="TextBox 9">
            <a:extLst>
              <a:ext uri="{FF2B5EF4-FFF2-40B4-BE49-F238E27FC236}">
                <a16:creationId xmlns:a16="http://schemas.microsoft.com/office/drawing/2014/main" id="{B8378FF7-7806-433C-96D2-C5A53CF45BC8}"/>
              </a:ext>
            </a:extLst>
          </p:cNvPr>
          <p:cNvSpPr txBox="1"/>
          <p:nvPr/>
        </p:nvSpPr>
        <p:spPr>
          <a:xfrm>
            <a:off x="8809615"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Contact us</a:t>
            </a:r>
          </a:p>
        </p:txBody>
      </p:sp>
      <p:sp>
        <p:nvSpPr>
          <p:cNvPr id="11" name="TextBox 10">
            <a:extLst>
              <a:ext uri="{FF2B5EF4-FFF2-40B4-BE49-F238E27FC236}">
                <a16:creationId xmlns:a16="http://schemas.microsoft.com/office/drawing/2014/main" id="{2D91CBDD-EAB9-4B3C-990C-7639374AE8E4}"/>
              </a:ext>
            </a:extLst>
          </p:cNvPr>
          <p:cNvSpPr txBox="1"/>
          <p:nvPr/>
        </p:nvSpPr>
        <p:spPr>
          <a:xfrm>
            <a:off x="10517088" y="468265"/>
            <a:ext cx="1677880" cy="400110"/>
          </a:xfrm>
          <a:prstGeom prst="rect">
            <a:avLst/>
          </a:prstGeom>
          <a:noFill/>
        </p:spPr>
        <p:txBody>
          <a:bodyPr wrap="square" rtlCol="0">
            <a:spAutoFit/>
          </a:bodyPr>
          <a:lstStyle/>
          <a:p>
            <a:r>
              <a:rPr lang="en-US" sz="2000" b="1" dirty="0">
                <a:solidFill>
                  <a:schemeClr val="bg1"/>
                </a:solidFill>
              </a:rPr>
              <a:t>JOIN NOW!</a:t>
            </a:r>
          </a:p>
        </p:txBody>
      </p:sp>
      <p:sp>
        <p:nvSpPr>
          <p:cNvPr id="126" name="Rectangle 125">
            <a:extLst>
              <a:ext uri="{FF2B5EF4-FFF2-40B4-BE49-F238E27FC236}">
                <a16:creationId xmlns:a16="http://schemas.microsoft.com/office/drawing/2014/main" id="{E15CF564-3D94-488B-80EA-232223E28C0D}"/>
              </a:ext>
            </a:extLst>
          </p:cNvPr>
          <p:cNvSpPr/>
          <p:nvPr/>
        </p:nvSpPr>
        <p:spPr>
          <a:xfrm>
            <a:off x="0" y="817123"/>
            <a:ext cx="12192000" cy="5018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041">
            <a:extLst>
              <a:ext uri="{FF2B5EF4-FFF2-40B4-BE49-F238E27FC236}">
                <a16:creationId xmlns:a16="http://schemas.microsoft.com/office/drawing/2014/main" id="{7860B600-B64D-441F-9593-B7FD0B0D15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4765" y="6011619"/>
            <a:ext cx="854295" cy="854295"/>
          </a:xfrm>
          <a:prstGeom prst="rect">
            <a:avLst/>
          </a:prstGeom>
        </p:spPr>
      </p:pic>
      <p:pic>
        <p:nvPicPr>
          <p:cNvPr id="1044" name="Picture 1043">
            <a:extLst>
              <a:ext uri="{FF2B5EF4-FFF2-40B4-BE49-F238E27FC236}">
                <a16:creationId xmlns:a16="http://schemas.microsoft.com/office/drawing/2014/main" id="{0CF05416-EF78-43C6-9919-09702EA0AA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6717" y="6002634"/>
            <a:ext cx="854295" cy="854295"/>
          </a:xfrm>
          <a:prstGeom prst="rect">
            <a:avLst/>
          </a:prstGeom>
        </p:spPr>
      </p:pic>
      <p:pic>
        <p:nvPicPr>
          <p:cNvPr id="1050" name="Picture 1049">
            <a:extLst>
              <a:ext uri="{FF2B5EF4-FFF2-40B4-BE49-F238E27FC236}">
                <a16:creationId xmlns:a16="http://schemas.microsoft.com/office/drawing/2014/main" id="{500C1134-1CC1-48B4-8E56-BFB979F711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2730" y="5995017"/>
            <a:ext cx="854295" cy="864183"/>
          </a:xfrm>
          <a:prstGeom prst="rect">
            <a:avLst/>
          </a:prstGeom>
        </p:spPr>
      </p:pic>
      <p:pic>
        <p:nvPicPr>
          <p:cNvPr id="1052" name="Picture 1051">
            <a:extLst>
              <a:ext uri="{FF2B5EF4-FFF2-40B4-BE49-F238E27FC236}">
                <a16:creationId xmlns:a16="http://schemas.microsoft.com/office/drawing/2014/main" id="{19CFA3C0-82E8-456C-A226-84AEB06A7F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14304" y="6010073"/>
            <a:ext cx="847762" cy="846856"/>
          </a:xfrm>
          <a:prstGeom prst="rect">
            <a:avLst/>
          </a:prstGeom>
        </p:spPr>
      </p:pic>
      <p:pic>
        <p:nvPicPr>
          <p:cNvPr id="1054" name="Picture 1053">
            <a:extLst>
              <a:ext uri="{FF2B5EF4-FFF2-40B4-BE49-F238E27FC236}">
                <a16:creationId xmlns:a16="http://schemas.microsoft.com/office/drawing/2014/main" id="{95F6DF45-78E7-4988-9E4F-342AFBBAE5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28787" y="6015239"/>
            <a:ext cx="854295" cy="854295"/>
          </a:xfrm>
          <a:prstGeom prst="rect">
            <a:avLst/>
          </a:prstGeom>
        </p:spPr>
      </p:pic>
      <p:pic>
        <p:nvPicPr>
          <p:cNvPr id="1055" name="Picture 14" descr="Image result for us air force logo png">
            <a:extLst>
              <a:ext uri="{FF2B5EF4-FFF2-40B4-BE49-F238E27FC236}">
                <a16:creationId xmlns:a16="http://schemas.microsoft.com/office/drawing/2014/main" id="{665956D6-D55E-4941-A4A1-B796A2443A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36912" y="6020132"/>
            <a:ext cx="847103" cy="847103"/>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5256A1C7-696C-47D9-999C-F3E8639DD329}"/>
              </a:ext>
            </a:extLst>
          </p:cNvPr>
          <p:cNvSpPr/>
          <p:nvPr/>
        </p:nvSpPr>
        <p:spPr>
          <a:xfrm>
            <a:off x="1260625" y="6252747"/>
            <a:ext cx="9010836" cy="845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6C8745D9-44F9-4409-9010-0A03C78F7085}"/>
              </a:ext>
            </a:extLst>
          </p:cNvPr>
          <p:cNvSpPr txBox="1"/>
          <p:nvPr/>
        </p:nvSpPr>
        <p:spPr>
          <a:xfrm>
            <a:off x="1564593" y="5766910"/>
            <a:ext cx="9010836" cy="523220"/>
          </a:xfrm>
          <a:prstGeom prst="rect">
            <a:avLst/>
          </a:prstGeom>
          <a:noFill/>
          <a:ln>
            <a:noFill/>
          </a:ln>
        </p:spPr>
        <p:txBody>
          <a:bodyPr wrap="square" rtlCol="0">
            <a:spAutoFit/>
          </a:bodyPr>
          <a:lstStyle/>
          <a:p>
            <a:pPr algn="ctr"/>
            <a:endParaRPr lang="en-US" sz="1400" b="1" dirty="0">
              <a:latin typeface="Agency FB" panose="020B0503020202020204" pitchFamily="34" charset="0"/>
            </a:endParaRPr>
          </a:p>
          <a:p>
            <a:pPr algn="ctr"/>
            <a:r>
              <a:rPr lang="en-US" sz="1400" b="1" dirty="0">
                <a:solidFill>
                  <a:schemeClr val="bg1"/>
                </a:solidFill>
                <a:latin typeface="Agency FB" panose="020B0503020202020204" pitchFamily="34" charset="0"/>
              </a:rPr>
              <a:t>Sponsored by:</a:t>
            </a:r>
          </a:p>
        </p:txBody>
      </p:sp>
      <p:pic>
        <p:nvPicPr>
          <p:cNvPr id="165" name="Picture 164">
            <a:extLst>
              <a:ext uri="{FF2B5EF4-FFF2-40B4-BE49-F238E27FC236}">
                <a16:creationId xmlns:a16="http://schemas.microsoft.com/office/drawing/2014/main" id="{1F508D4B-A506-437D-BA77-428767822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6892" y="6011619"/>
            <a:ext cx="854295" cy="854295"/>
          </a:xfrm>
          <a:prstGeom prst="rect">
            <a:avLst/>
          </a:prstGeom>
        </p:spPr>
      </p:pic>
      <p:pic>
        <p:nvPicPr>
          <p:cNvPr id="166" name="Picture 165">
            <a:extLst>
              <a:ext uri="{FF2B5EF4-FFF2-40B4-BE49-F238E27FC236}">
                <a16:creationId xmlns:a16="http://schemas.microsoft.com/office/drawing/2014/main" id="{D8661D6E-588A-4ADD-B365-B3F53F2F2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8844" y="6002634"/>
            <a:ext cx="854295" cy="854295"/>
          </a:xfrm>
          <a:prstGeom prst="rect">
            <a:avLst/>
          </a:prstGeom>
        </p:spPr>
      </p:pic>
      <p:pic>
        <p:nvPicPr>
          <p:cNvPr id="167" name="Picture 166">
            <a:extLst>
              <a:ext uri="{FF2B5EF4-FFF2-40B4-BE49-F238E27FC236}">
                <a16:creationId xmlns:a16="http://schemas.microsoft.com/office/drawing/2014/main" id="{946EFDFF-6F15-4AFB-931C-55C288A4AF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4857" y="5995017"/>
            <a:ext cx="854295" cy="864183"/>
          </a:xfrm>
          <a:prstGeom prst="rect">
            <a:avLst/>
          </a:prstGeom>
        </p:spPr>
      </p:pic>
      <p:pic>
        <p:nvPicPr>
          <p:cNvPr id="168" name="Picture 167">
            <a:extLst>
              <a:ext uri="{FF2B5EF4-FFF2-40B4-BE49-F238E27FC236}">
                <a16:creationId xmlns:a16="http://schemas.microsoft.com/office/drawing/2014/main" id="{833B65BD-612B-4BE6-BC61-6BC3EAE9FA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16431" y="6010073"/>
            <a:ext cx="847762" cy="846856"/>
          </a:xfrm>
          <a:prstGeom prst="rect">
            <a:avLst/>
          </a:prstGeom>
        </p:spPr>
      </p:pic>
      <p:pic>
        <p:nvPicPr>
          <p:cNvPr id="169" name="Picture 168">
            <a:extLst>
              <a:ext uri="{FF2B5EF4-FFF2-40B4-BE49-F238E27FC236}">
                <a16:creationId xmlns:a16="http://schemas.microsoft.com/office/drawing/2014/main" id="{05C19923-6E1E-46C1-A15D-4E46840559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30914" y="6015239"/>
            <a:ext cx="854295" cy="854295"/>
          </a:xfrm>
          <a:prstGeom prst="rect">
            <a:avLst/>
          </a:prstGeom>
        </p:spPr>
      </p:pic>
      <p:pic>
        <p:nvPicPr>
          <p:cNvPr id="170" name="Picture 14" descr="Image result for us air force logo png">
            <a:extLst>
              <a:ext uri="{FF2B5EF4-FFF2-40B4-BE49-F238E27FC236}">
                <a16:creationId xmlns:a16="http://schemas.microsoft.com/office/drawing/2014/main" id="{1DA2087C-6C21-432D-BD29-A9FE6E3D2B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39039" y="6020132"/>
            <a:ext cx="847103" cy="847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3978426-7A59-4731-8FB2-0D470C15003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2330" y="125108"/>
            <a:ext cx="1192263" cy="1192263"/>
          </a:xfrm>
          <a:prstGeom prst="rect">
            <a:avLst/>
          </a:prstGeom>
        </p:spPr>
      </p:pic>
      <p:sp>
        <p:nvSpPr>
          <p:cNvPr id="5" name="TextBox 4">
            <a:extLst>
              <a:ext uri="{FF2B5EF4-FFF2-40B4-BE49-F238E27FC236}">
                <a16:creationId xmlns:a16="http://schemas.microsoft.com/office/drawing/2014/main" id="{37378DF2-411B-483A-8891-A8823AF7DB42}"/>
              </a:ext>
            </a:extLst>
          </p:cNvPr>
          <p:cNvSpPr txBox="1"/>
          <p:nvPr/>
        </p:nvSpPr>
        <p:spPr>
          <a:xfrm>
            <a:off x="2054402" y="1704120"/>
            <a:ext cx="7474385" cy="3071097"/>
          </a:xfrm>
          <a:prstGeom prst="rect">
            <a:avLst/>
          </a:prstGeom>
          <a:noFill/>
        </p:spPr>
        <p:txBody>
          <a:bodyPr wrap="square" rtlCol="0">
            <a:spAutoFit/>
          </a:bodyPr>
          <a:lstStyle/>
          <a:p>
            <a:pPr marL="285750" indent="-285750" algn="ctr">
              <a:lnSpc>
                <a:spcPct val="200000"/>
              </a:lnSpc>
              <a:buFont typeface="Arial" panose="020B0604020202020204" pitchFamily="34" charset="0"/>
              <a:buChar char="•"/>
            </a:pPr>
            <a:r>
              <a:rPr lang="en-US" sz="2000" dirty="0">
                <a:solidFill>
                  <a:schemeClr val="bg1"/>
                </a:solidFill>
                <a:latin typeface="Agency FB" panose="020B0503020202020204" pitchFamily="34" charset="0"/>
              </a:rPr>
              <a:t>You will be able to protect the United States of America in SPACE!</a:t>
            </a:r>
          </a:p>
          <a:p>
            <a:pPr marL="285750" indent="-285750" algn="ctr">
              <a:lnSpc>
                <a:spcPct val="200000"/>
              </a:lnSpc>
              <a:buFont typeface="Arial" panose="020B0604020202020204" pitchFamily="34" charset="0"/>
              <a:buChar char="•"/>
            </a:pPr>
            <a:r>
              <a:rPr lang="en-US" sz="2000" dirty="0">
                <a:solidFill>
                  <a:schemeClr val="bg1"/>
                </a:solidFill>
                <a:latin typeface="Agency FB" panose="020B0503020202020204" pitchFamily="34" charset="0"/>
              </a:rPr>
              <a:t>Work with the best Computer Scientist(Mikael Hinton) in the world!</a:t>
            </a:r>
          </a:p>
          <a:p>
            <a:pPr marL="285750" indent="-285750" algn="ctr">
              <a:lnSpc>
                <a:spcPct val="200000"/>
              </a:lnSpc>
              <a:buFont typeface="Arial" panose="020B0604020202020204" pitchFamily="34" charset="0"/>
              <a:buChar char="•"/>
            </a:pPr>
            <a:r>
              <a:rPr lang="en-US" sz="2000" dirty="0">
                <a:solidFill>
                  <a:schemeClr val="bg1"/>
                </a:solidFill>
                <a:latin typeface="Agency FB" panose="020B0503020202020204" pitchFamily="34" charset="0"/>
              </a:rPr>
              <a:t>Be able to go to SPACE!</a:t>
            </a:r>
          </a:p>
          <a:p>
            <a:pPr marL="285750" indent="-285750" algn="ctr">
              <a:lnSpc>
                <a:spcPct val="200000"/>
              </a:lnSpc>
              <a:buFont typeface="Arial" panose="020B0604020202020204" pitchFamily="34" charset="0"/>
              <a:buChar char="•"/>
            </a:pPr>
            <a:r>
              <a:rPr lang="en-US" sz="2000" dirty="0">
                <a:solidFill>
                  <a:schemeClr val="bg1"/>
                </a:solidFill>
                <a:latin typeface="Agency FB" panose="020B0503020202020204" pitchFamily="34" charset="0"/>
              </a:rPr>
              <a:t>Learn how corrupt the government is!</a:t>
            </a:r>
          </a:p>
          <a:p>
            <a:pPr marL="285750" indent="-285750" algn="ctr">
              <a:lnSpc>
                <a:spcPct val="200000"/>
              </a:lnSpc>
              <a:buFont typeface="Arial" panose="020B0604020202020204" pitchFamily="34" charset="0"/>
              <a:buChar char="•"/>
            </a:pPr>
            <a:r>
              <a:rPr lang="en-US" sz="2000" dirty="0">
                <a:solidFill>
                  <a:schemeClr val="bg1"/>
                </a:solidFill>
                <a:latin typeface="Agency FB" panose="020B0503020202020204" pitchFamily="34" charset="0"/>
              </a:rPr>
              <a:t>Become corrupt yourself!</a:t>
            </a:r>
          </a:p>
        </p:txBody>
      </p:sp>
      <p:sp>
        <p:nvSpPr>
          <p:cNvPr id="33" name="MouseClick">
            <a:extLst>
              <a:ext uri="{FF2B5EF4-FFF2-40B4-BE49-F238E27FC236}">
                <a16:creationId xmlns:a16="http://schemas.microsoft.com/office/drawing/2014/main" id="{08285642-E3F2-46D8-9477-E5C21CAE197A}"/>
              </a:ext>
            </a:extLst>
          </p:cNvPr>
          <p:cNvSpPr/>
          <p:nvPr>
            <p:custDataLst>
              <p:custData r:id="rId3"/>
            </p:custDataLst>
          </p:nvPr>
        </p:nvSpPr>
        <p:spPr>
          <a:xfrm rot="20359169">
            <a:off x="7585896" y="69641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31" tIns="48766" rIns="97531" bIns="48766"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75496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4.58333E-6 4.07407E-6 C 0.01028 -0.0007 0.02083 0.00092 0.03085 -0.00232 C 0.03854 -0.00487 0.04479 -0.01204 0.05169 -0.0169 C 0.07916 -0.03612 0.09075 -0.06366 0.10638 -0.09815 C 0.11106 -0.11968 0.11367 -0.14074 0.11367 -0.16343 " pathEditMode="relative" rAng="0" ptsTypes="AAAAA">
                                      <p:cBhvr>
                                        <p:cTn id="10" dur="2000" fill="hold"/>
                                        <p:tgtEl>
                                          <p:spTgt spid="33"/>
                                        </p:tgtEl>
                                        <p:attrNameLst>
                                          <p:attrName>ppt_x</p:attrName>
                                          <p:attrName>ppt_y</p:attrName>
                                        </p:attrNameLst>
                                      </p:cBhvr>
                                      <p:rCtr x="5677" y="-8171"/>
                                    </p:animMotion>
                                  </p:childTnLst>
                                </p:cTn>
                              </p:par>
                            </p:childTnLst>
                          </p:cTn>
                        </p:par>
                        <p:par>
                          <p:cTn id="11" fill="hold">
                            <p:stCondLst>
                              <p:cond delay="2000"/>
                            </p:stCondLst>
                            <p:childTnLst>
                              <p:par>
                                <p:cTn id="12" presetID="23" presetClass="exit" presetSubtype="32" fill="remove" grpId="1" nodeType="afterEffect">
                                  <p:stCondLst>
                                    <p:cond delay="0"/>
                                  </p:stCondLst>
                                  <p:childTnLst>
                                    <p:anim calcmode="lin" valueType="num">
                                      <p:cBhvr>
                                        <p:cTn id="13" dur="100"/>
                                        <p:tgtEl>
                                          <p:spTgt spid="33"/>
                                        </p:tgtEl>
                                        <p:attrNameLst>
                                          <p:attrName>ppt_w</p:attrName>
                                        </p:attrNameLst>
                                      </p:cBhvr>
                                      <p:tavLst>
                                        <p:tav tm="0">
                                          <p:val>
                                            <p:strVal val="ppt_w"/>
                                          </p:val>
                                        </p:tav>
                                        <p:tav tm="100000">
                                          <p:val>
                                            <p:fltVal val="0"/>
                                          </p:val>
                                        </p:tav>
                                      </p:tavLst>
                                    </p:anim>
                                    <p:anim calcmode="lin" valueType="num">
                                      <p:cBhvr>
                                        <p:cTn id="14" dur="100"/>
                                        <p:tgtEl>
                                          <p:spTgt spid="33"/>
                                        </p:tgtEl>
                                        <p:attrNameLst>
                                          <p:attrName>ppt_h</p:attrName>
                                        </p:attrNameLst>
                                      </p:cBhvr>
                                      <p:tavLst>
                                        <p:tav tm="0">
                                          <p:val>
                                            <p:strVal val="ppt_h"/>
                                          </p:val>
                                        </p:tav>
                                        <p:tav tm="100000">
                                          <p:val>
                                            <p:fltVal val="0"/>
                                          </p:val>
                                        </p:tav>
                                      </p:tavLst>
                                    </p:anim>
                                    <p:set>
                                      <p:cBhvr>
                                        <p:cTn id="15" dur="1" fill="hold">
                                          <p:stCondLst>
                                            <p:cond delay="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33" grpId="0" animBg="1"/>
      <p:bldP spid="3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ASA Now How to Become and Be an Astronaut">
            <a:hlinkClick r:id="" action="ppaction://media"/>
            <a:extLst>
              <a:ext uri="{FF2B5EF4-FFF2-40B4-BE49-F238E27FC236}">
                <a16:creationId xmlns:a16="http://schemas.microsoft.com/office/drawing/2014/main" id="{C3C9209D-5611-436C-B051-BC194A05F64B}"/>
              </a:ext>
            </a:extLst>
          </p:cNvPr>
          <p:cNvPicPr>
            <a:picLocks noChangeAspect="1"/>
          </p:cNvPicPr>
          <p:nvPr>
            <a:videoFile r:link="rId1"/>
            <p:extLst>
              <p:ext uri="{DAA4B4D4-6D71-4841-9C94-3DE7FCFB9230}">
                <p14:media xmlns:p14="http://schemas.microsoft.com/office/powerpoint/2010/main" r:embed="rId2">
                  <p14:trim st="38065" end="324513"/>
                </p14:media>
              </p:ext>
            </p:extLst>
          </p:nvPr>
        </p:nvPicPr>
        <p:blipFill>
          <a:blip r:embed="rId5"/>
          <a:stretch>
            <a:fillRect/>
          </a:stretch>
        </p:blipFill>
        <p:spPr>
          <a:xfrm>
            <a:off x="2811" y="-1"/>
            <a:ext cx="12218782" cy="6858923"/>
          </a:xfrm>
          <a:prstGeom prst="rect">
            <a:avLst/>
          </a:prstGeom>
        </p:spPr>
      </p:pic>
      <p:sp>
        <p:nvSpPr>
          <p:cNvPr id="8" name="TextBox 7">
            <a:extLst>
              <a:ext uri="{FF2B5EF4-FFF2-40B4-BE49-F238E27FC236}">
                <a16:creationId xmlns:a16="http://schemas.microsoft.com/office/drawing/2014/main" id="{043B0E30-CA2F-437C-9871-881218521516}"/>
              </a:ext>
            </a:extLst>
          </p:cNvPr>
          <p:cNvSpPr txBox="1"/>
          <p:nvPr/>
        </p:nvSpPr>
        <p:spPr>
          <a:xfrm>
            <a:off x="5483448"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About us</a:t>
            </a:r>
          </a:p>
        </p:txBody>
      </p:sp>
      <p:sp>
        <p:nvSpPr>
          <p:cNvPr id="9" name="TextBox 8">
            <a:extLst>
              <a:ext uri="{FF2B5EF4-FFF2-40B4-BE49-F238E27FC236}">
                <a16:creationId xmlns:a16="http://schemas.microsoft.com/office/drawing/2014/main" id="{004A2389-B840-4938-B4FC-72828374C580}"/>
              </a:ext>
            </a:extLst>
          </p:cNvPr>
          <p:cNvSpPr txBox="1"/>
          <p:nvPr/>
        </p:nvSpPr>
        <p:spPr>
          <a:xfrm>
            <a:off x="7161328"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Why join?</a:t>
            </a:r>
          </a:p>
        </p:txBody>
      </p:sp>
      <p:sp>
        <p:nvSpPr>
          <p:cNvPr id="10" name="TextBox 9">
            <a:extLst>
              <a:ext uri="{FF2B5EF4-FFF2-40B4-BE49-F238E27FC236}">
                <a16:creationId xmlns:a16="http://schemas.microsoft.com/office/drawing/2014/main" id="{B8378FF7-7806-433C-96D2-C5A53CF45BC8}"/>
              </a:ext>
            </a:extLst>
          </p:cNvPr>
          <p:cNvSpPr txBox="1"/>
          <p:nvPr/>
        </p:nvSpPr>
        <p:spPr>
          <a:xfrm>
            <a:off x="8809615"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Contact us</a:t>
            </a:r>
          </a:p>
        </p:txBody>
      </p:sp>
      <p:sp>
        <p:nvSpPr>
          <p:cNvPr id="11" name="TextBox 10">
            <a:extLst>
              <a:ext uri="{FF2B5EF4-FFF2-40B4-BE49-F238E27FC236}">
                <a16:creationId xmlns:a16="http://schemas.microsoft.com/office/drawing/2014/main" id="{2D91CBDD-EAB9-4B3C-990C-7639374AE8E4}"/>
              </a:ext>
            </a:extLst>
          </p:cNvPr>
          <p:cNvSpPr txBox="1"/>
          <p:nvPr/>
        </p:nvSpPr>
        <p:spPr>
          <a:xfrm>
            <a:off x="10517088" y="468265"/>
            <a:ext cx="1677880" cy="400110"/>
          </a:xfrm>
          <a:prstGeom prst="rect">
            <a:avLst/>
          </a:prstGeom>
          <a:noFill/>
        </p:spPr>
        <p:txBody>
          <a:bodyPr wrap="square" rtlCol="0">
            <a:spAutoFit/>
          </a:bodyPr>
          <a:lstStyle/>
          <a:p>
            <a:r>
              <a:rPr lang="en-US" sz="2000" b="1" dirty="0">
                <a:solidFill>
                  <a:schemeClr val="bg1"/>
                </a:solidFill>
              </a:rPr>
              <a:t>JOIN NOW!</a:t>
            </a:r>
          </a:p>
        </p:txBody>
      </p:sp>
      <p:sp>
        <p:nvSpPr>
          <p:cNvPr id="126" name="Rectangle 125">
            <a:extLst>
              <a:ext uri="{FF2B5EF4-FFF2-40B4-BE49-F238E27FC236}">
                <a16:creationId xmlns:a16="http://schemas.microsoft.com/office/drawing/2014/main" id="{E15CF564-3D94-488B-80EA-232223E28C0D}"/>
              </a:ext>
            </a:extLst>
          </p:cNvPr>
          <p:cNvSpPr/>
          <p:nvPr/>
        </p:nvSpPr>
        <p:spPr>
          <a:xfrm>
            <a:off x="0" y="817123"/>
            <a:ext cx="12192000" cy="5018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041">
            <a:extLst>
              <a:ext uri="{FF2B5EF4-FFF2-40B4-BE49-F238E27FC236}">
                <a16:creationId xmlns:a16="http://schemas.microsoft.com/office/drawing/2014/main" id="{7860B600-B64D-441F-9593-B7FD0B0D15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4765" y="6011619"/>
            <a:ext cx="854295" cy="854295"/>
          </a:xfrm>
          <a:prstGeom prst="rect">
            <a:avLst/>
          </a:prstGeom>
        </p:spPr>
      </p:pic>
      <p:pic>
        <p:nvPicPr>
          <p:cNvPr id="1044" name="Picture 1043">
            <a:extLst>
              <a:ext uri="{FF2B5EF4-FFF2-40B4-BE49-F238E27FC236}">
                <a16:creationId xmlns:a16="http://schemas.microsoft.com/office/drawing/2014/main" id="{0CF05416-EF78-43C6-9919-09702EA0AA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6717" y="6002634"/>
            <a:ext cx="854295" cy="854295"/>
          </a:xfrm>
          <a:prstGeom prst="rect">
            <a:avLst/>
          </a:prstGeom>
        </p:spPr>
      </p:pic>
      <p:pic>
        <p:nvPicPr>
          <p:cNvPr id="1050" name="Picture 1049">
            <a:extLst>
              <a:ext uri="{FF2B5EF4-FFF2-40B4-BE49-F238E27FC236}">
                <a16:creationId xmlns:a16="http://schemas.microsoft.com/office/drawing/2014/main" id="{500C1134-1CC1-48B4-8E56-BFB979F711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2730" y="5995017"/>
            <a:ext cx="854295" cy="864183"/>
          </a:xfrm>
          <a:prstGeom prst="rect">
            <a:avLst/>
          </a:prstGeom>
        </p:spPr>
      </p:pic>
      <p:pic>
        <p:nvPicPr>
          <p:cNvPr id="1052" name="Picture 1051">
            <a:extLst>
              <a:ext uri="{FF2B5EF4-FFF2-40B4-BE49-F238E27FC236}">
                <a16:creationId xmlns:a16="http://schemas.microsoft.com/office/drawing/2014/main" id="{19CFA3C0-82E8-456C-A226-84AEB06A7F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14304" y="6010073"/>
            <a:ext cx="847762" cy="846856"/>
          </a:xfrm>
          <a:prstGeom prst="rect">
            <a:avLst/>
          </a:prstGeom>
        </p:spPr>
      </p:pic>
      <p:pic>
        <p:nvPicPr>
          <p:cNvPr id="1054" name="Picture 1053">
            <a:extLst>
              <a:ext uri="{FF2B5EF4-FFF2-40B4-BE49-F238E27FC236}">
                <a16:creationId xmlns:a16="http://schemas.microsoft.com/office/drawing/2014/main" id="{95F6DF45-78E7-4988-9E4F-342AFBBAE5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28787" y="6015239"/>
            <a:ext cx="854295" cy="854295"/>
          </a:xfrm>
          <a:prstGeom prst="rect">
            <a:avLst/>
          </a:prstGeom>
        </p:spPr>
      </p:pic>
      <p:pic>
        <p:nvPicPr>
          <p:cNvPr id="1055" name="Picture 14" descr="Image result for us air force logo png">
            <a:extLst>
              <a:ext uri="{FF2B5EF4-FFF2-40B4-BE49-F238E27FC236}">
                <a16:creationId xmlns:a16="http://schemas.microsoft.com/office/drawing/2014/main" id="{665956D6-D55E-4941-A4A1-B796A2443A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36912" y="6020132"/>
            <a:ext cx="847103" cy="847103"/>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5256A1C7-696C-47D9-999C-F3E8639DD329}"/>
              </a:ext>
            </a:extLst>
          </p:cNvPr>
          <p:cNvSpPr/>
          <p:nvPr/>
        </p:nvSpPr>
        <p:spPr>
          <a:xfrm>
            <a:off x="1260625" y="6252747"/>
            <a:ext cx="9010836" cy="845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6C8745D9-44F9-4409-9010-0A03C78F7085}"/>
              </a:ext>
            </a:extLst>
          </p:cNvPr>
          <p:cNvSpPr txBox="1"/>
          <p:nvPr/>
        </p:nvSpPr>
        <p:spPr>
          <a:xfrm>
            <a:off x="1564593" y="5766910"/>
            <a:ext cx="9010836" cy="523220"/>
          </a:xfrm>
          <a:prstGeom prst="rect">
            <a:avLst/>
          </a:prstGeom>
          <a:noFill/>
          <a:ln>
            <a:noFill/>
          </a:ln>
        </p:spPr>
        <p:txBody>
          <a:bodyPr wrap="square" rtlCol="0">
            <a:spAutoFit/>
          </a:bodyPr>
          <a:lstStyle/>
          <a:p>
            <a:pPr algn="ctr"/>
            <a:endParaRPr lang="en-US" sz="1400" b="1" dirty="0">
              <a:latin typeface="Agency FB" panose="020B0503020202020204" pitchFamily="34" charset="0"/>
            </a:endParaRPr>
          </a:p>
          <a:p>
            <a:pPr algn="ctr"/>
            <a:r>
              <a:rPr lang="en-US" sz="1400" b="1" dirty="0">
                <a:solidFill>
                  <a:schemeClr val="bg1"/>
                </a:solidFill>
                <a:latin typeface="Agency FB" panose="020B0503020202020204" pitchFamily="34" charset="0"/>
              </a:rPr>
              <a:t>Sponsored by:</a:t>
            </a:r>
          </a:p>
        </p:txBody>
      </p:sp>
      <p:pic>
        <p:nvPicPr>
          <p:cNvPr id="165" name="Picture 164">
            <a:extLst>
              <a:ext uri="{FF2B5EF4-FFF2-40B4-BE49-F238E27FC236}">
                <a16:creationId xmlns:a16="http://schemas.microsoft.com/office/drawing/2014/main" id="{1F508D4B-A506-437D-BA77-428767822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6892" y="6011619"/>
            <a:ext cx="854295" cy="854295"/>
          </a:xfrm>
          <a:prstGeom prst="rect">
            <a:avLst/>
          </a:prstGeom>
        </p:spPr>
      </p:pic>
      <p:pic>
        <p:nvPicPr>
          <p:cNvPr id="166" name="Picture 165">
            <a:extLst>
              <a:ext uri="{FF2B5EF4-FFF2-40B4-BE49-F238E27FC236}">
                <a16:creationId xmlns:a16="http://schemas.microsoft.com/office/drawing/2014/main" id="{D8661D6E-588A-4ADD-B365-B3F53F2F2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8844" y="6002634"/>
            <a:ext cx="854295" cy="854295"/>
          </a:xfrm>
          <a:prstGeom prst="rect">
            <a:avLst/>
          </a:prstGeom>
        </p:spPr>
      </p:pic>
      <p:pic>
        <p:nvPicPr>
          <p:cNvPr id="167" name="Picture 166">
            <a:extLst>
              <a:ext uri="{FF2B5EF4-FFF2-40B4-BE49-F238E27FC236}">
                <a16:creationId xmlns:a16="http://schemas.microsoft.com/office/drawing/2014/main" id="{946EFDFF-6F15-4AFB-931C-55C288A4AF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4857" y="5995017"/>
            <a:ext cx="854295" cy="864183"/>
          </a:xfrm>
          <a:prstGeom prst="rect">
            <a:avLst/>
          </a:prstGeom>
        </p:spPr>
      </p:pic>
      <p:pic>
        <p:nvPicPr>
          <p:cNvPr id="168" name="Picture 167">
            <a:extLst>
              <a:ext uri="{FF2B5EF4-FFF2-40B4-BE49-F238E27FC236}">
                <a16:creationId xmlns:a16="http://schemas.microsoft.com/office/drawing/2014/main" id="{833B65BD-612B-4BE6-BC61-6BC3EAE9FA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16431" y="6010073"/>
            <a:ext cx="847762" cy="846856"/>
          </a:xfrm>
          <a:prstGeom prst="rect">
            <a:avLst/>
          </a:prstGeom>
        </p:spPr>
      </p:pic>
      <p:pic>
        <p:nvPicPr>
          <p:cNvPr id="169" name="Picture 168">
            <a:extLst>
              <a:ext uri="{FF2B5EF4-FFF2-40B4-BE49-F238E27FC236}">
                <a16:creationId xmlns:a16="http://schemas.microsoft.com/office/drawing/2014/main" id="{05C19923-6E1E-46C1-A15D-4E46840559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30914" y="6015239"/>
            <a:ext cx="854295" cy="854295"/>
          </a:xfrm>
          <a:prstGeom prst="rect">
            <a:avLst/>
          </a:prstGeom>
        </p:spPr>
      </p:pic>
      <p:pic>
        <p:nvPicPr>
          <p:cNvPr id="170" name="Picture 14" descr="Image result for us air force logo png">
            <a:extLst>
              <a:ext uri="{FF2B5EF4-FFF2-40B4-BE49-F238E27FC236}">
                <a16:creationId xmlns:a16="http://schemas.microsoft.com/office/drawing/2014/main" id="{1DA2087C-6C21-432D-BD29-A9FE6E3D2B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39039" y="6020132"/>
            <a:ext cx="847103" cy="847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3978426-7A59-4731-8FB2-0D470C15003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2330" y="125108"/>
            <a:ext cx="1192263" cy="1192263"/>
          </a:xfrm>
          <a:prstGeom prst="rect">
            <a:avLst/>
          </a:prstGeom>
        </p:spPr>
      </p:pic>
      <p:sp>
        <p:nvSpPr>
          <p:cNvPr id="30" name="MouseClick">
            <a:extLst>
              <a:ext uri="{FF2B5EF4-FFF2-40B4-BE49-F238E27FC236}">
                <a16:creationId xmlns:a16="http://schemas.microsoft.com/office/drawing/2014/main" id="{353549CA-7C20-4E10-B5DD-22A9000538E7}"/>
              </a:ext>
            </a:extLst>
          </p:cNvPr>
          <p:cNvSpPr/>
          <p:nvPr>
            <p:custDataLst>
              <p:custData r:id="rId3"/>
            </p:custDataLst>
          </p:nvPr>
        </p:nvSpPr>
        <p:spPr>
          <a:xfrm rot="20359169">
            <a:off x="9331813" y="660018"/>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31" tIns="48766" rIns="97531" bIns="48766"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dirty="0"/>
          </a:p>
        </p:txBody>
      </p:sp>
      <p:sp>
        <p:nvSpPr>
          <p:cNvPr id="4" name="TextBox 3">
            <a:extLst>
              <a:ext uri="{FF2B5EF4-FFF2-40B4-BE49-F238E27FC236}">
                <a16:creationId xmlns:a16="http://schemas.microsoft.com/office/drawing/2014/main" id="{5D2709E7-C63B-4D4C-A89E-9D701FEB2700}"/>
              </a:ext>
            </a:extLst>
          </p:cNvPr>
          <p:cNvSpPr txBox="1"/>
          <p:nvPr/>
        </p:nvSpPr>
        <p:spPr>
          <a:xfrm>
            <a:off x="3245709" y="1932460"/>
            <a:ext cx="4475477" cy="2446824"/>
          </a:xfrm>
          <a:prstGeom prst="rect">
            <a:avLst/>
          </a:prstGeom>
          <a:noFill/>
        </p:spPr>
        <p:txBody>
          <a:bodyPr wrap="square" rtlCol="0">
            <a:spAutoFit/>
          </a:bodyPr>
          <a:lstStyle/>
          <a:p>
            <a:pPr>
              <a:lnSpc>
                <a:spcPct val="150000"/>
              </a:lnSpc>
            </a:pPr>
            <a:r>
              <a:rPr lang="en-US" dirty="0">
                <a:solidFill>
                  <a:schemeClr val="bg1"/>
                </a:solidFill>
                <a:latin typeface="Agency FB" panose="020B0503020202020204" pitchFamily="34" charset="0"/>
              </a:rPr>
              <a:t>Phone:		</a:t>
            </a:r>
            <a:r>
              <a:rPr lang="en-US" u="sng" dirty="0">
                <a:solidFill>
                  <a:schemeClr val="bg1"/>
                </a:solidFill>
                <a:latin typeface="Agency FB" panose="020B0503020202020204" pitchFamily="34" charset="0"/>
                <a:hlinkClick r:id="rId13" tooltip="Call via Hangouts">
                  <a:extLst>
                    <a:ext uri="{A12FA001-AC4F-418D-AE19-62706E023703}">
                      <ahyp:hlinkClr xmlns:ahyp="http://schemas.microsoft.com/office/drawing/2018/hyperlinkcolor" val="tx"/>
                    </a:ext>
                  </a:extLst>
                </a:hlinkClick>
              </a:rPr>
              <a:t>(202) 456-1111</a:t>
            </a:r>
            <a:endParaRPr lang="en-US" dirty="0">
              <a:solidFill>
                <a:schemeClr val="bg1"/>
              </a:solidFill>
              <a:latin typeface="Agency FB" panose="020B0503020202020204" pitchFamily="34" charset="0"/>
            </a:endParaRPr>
          </a:p>
          <a:p>
            <a:pPr>
              <a:lnSpc>
                <a:spcPct val="150000"/>
              </a:lnSpc>
            </a:pPr>
            <a:r>
              <a:rPr lang="en-US" dirty="0">
                <a:solidFill>
                  <a:schemeClr val="bg1"/>
                </a:solidFill>
                <a:latin typeface="Agency FB" panose="020B0503020202020204" pitchFamily="34" charset="0"/>
              </a:rPr>
              <a:t>Email Address:	president@whitehouse.gov</a:t>
            </a:r>
          </a:p>
          <a:p>
            <a:pPr>
              <a:lnSpc>
                <a:spcPct val="150000"/>
              </a:lnSpc>
            </a:pPr>
            <a:r>
              <a:rPr lang="en-US" dirty="0">
                <a:solidFill>
                  <a:schemeClr val="bg1"/>
                </a:solidFill>
                <a:latin typeface="Agency FB" panose="020B0503020202020204" pitchFamily="34" charset="0"/>
              </a:rPr>
              <a:t>Address:		The White House</a:t>
            </a:r>
            <a:br>
              <a:rPr lang="en-US" dirty="0">
                <a:solidFill>
                  <a:schemeClr val="bg1"/>
                </a:solidFill>
                <a:latin typeface="Agency FB" panose="020B0503020202020204" pitchFamily="34" charset="0"/>
              </a:rPr>
            </a:br>
            <a:r>
              <a:rPr lang="en-US" dirty="0">
                <a:solidFill>
                  <a:schemeClr val="bg1"/>
                </a:solidFill>
                <a:latin typeface="Agency FB" panose="020B0503020202020204" pitchFamily="34" charset="0"/>
              </a:rPr>
              <a:t>		1600 Pennsylvania Avenue NW</a:t>
            </a:r>
            <a:br>
              <a:rPr lang="en-US" dirty="0">
                <a:solidFill>
                  <a:schemeClr val="bg1"/>
                </a:solidFill>
                <a:latin typeface="Agency FB" panose="020B0503020202020204" pitchFamily="34" charset="0"/>
              </a:rPr>
            </a:br>
            <a:r>
              <a:rPr lang="en-US" dirty="0">
                <a:solidFill>
                  <a:schemeClr val="bg1"/>
                </a:solidFill>
                <a:latin typeface="Agency FB" panose="020B0503020202020204" pitchFamily="34" charset="0"/>
              </a:rPr>
              <a:t>		Washington, DC 20500</a:t>
            </a:r>
          </a:p>
          <a:p>
            <a:endParaRPr lang="en-US" dirty="0"/>
          </a:p>
        </p:txBody>
      </p:sp>
    </p:spTree>
    <p:extLst>
      <p:ext uri="{BB962C8B-B14F-4D97-AF65-F5344CB8AC3E}">
        <p14:creationId xmlns:p14="http://schemas.microsoft.com/office/powerpoint/2010/main" val="138526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375E-6 -1.85185E-6 C 0.01029 -0.00069 0.02084 0.00093 0.03086 -0.00231 C 0.03855 -0.00486 0.0448 -0.01204 0.0517 -0.0169 C 0.07917 -0.03611 0.09076 -0.06366 0.10638 -0.09815 C 0.11107 -0.11967 0.11368 -0.14074 0.11368 -0.16342 " pathEditMode="relative" rAng="0" ptsTypes="AAAAA">
                                      <p:cBhvr>
                                        <p:cTn id="6" dur="2000" fill="hold"/>
                                        <p:tgtEl>
                                          <p:spTgt spid="30"/>
                                        </p:tgtEl>
                                        <p:attrNameLst>
                                          <p:attrName>ppt_x</p:attrName>
                                          <p:attrName>ppt_y</p:attrName>
                                        </p:attrNameLst>
                                      </p:cBhvr>
                                      <p:rCtr x="5677" y="-8171"/>
                                    </p:animMotion>
                                  </p:childTnLst>
                                </p:cTn>
                              </p:par>
                            </p:childTnLst>
                          </p:cTn>
                        </p:par>
                        <p:par>
                          <p:cTn id="7" fill="hold">
                            <p:stCondLst>
                              <p:cond delay="2000"/>
                            </p:stCondLst>
                            <p:childTnLst>
                              <p:par>
                                <p:cTn id="8" presetID="23" presetClass="exit" presetSubtype="32" fill="remove" grpId="1" nodeType="afterEffect">
                                  <p:stCondLst>
                                    <p:cond delay="0"/>
                                  </p:stCondLst>
                                  <p:childTnLst>
                                    <p:anim calcmode="lin" valueType="num">
                                      <p:cBhvr>
                                        <p:cTn id="9" dur="100"/>
                                        <p:tgtEl>
                                          <p:spTgt spid="30"/>
                                        </p:tgtEl>
                                        <p:attrNameLst>
                                          <p:attrName>ppt_w</p:attrName>
                                        </p:attrNameLst>
                                      </p:cBhvr>
                                      <p:tavLst>
                                        <p:tav tm="0">
                                          <p:val>
                                            <p:strVal val="ppt_w"/>
                                          </p:val>
                                        </p:tav>
                                        <p:tav tm="100000">
                                          <p:val>
                                            <p:fltVal val="0"/>
                                          </p:val>
                                        </p:tav>
                                      </p:tavLst>
                                    </p:anim>
                                    <p:anim calcmode="lin" valueType="num">
                                      <p:cBhvr>
                                        <p:cTn id="10" dur="100"/>
                                        <p:tgtEl>
                                          <p:spTgt spid="30"/>
                                        </p:tgtEl>
                                        <p:attrNameLst>
                                          <p:attrName>ppt_h</p:attrName>
                                        </p:attrNameLst>
                                      </p:cBhvr>
                                      <p:tavLst>
                                        <p:tav tm="0">
                                          <p:val>
                                            <p:strVal val="ppt_h"/>
                                          </p:val>
                                        </p:tav>
                                        <p:tav tm="100000">
                                          <p:val>
                                            <p:fltVal val="0"/>
                                          </p:val>
                                        </p:tav>
                                      </p:tavLst>
                                    </p:anim>
                                    <p:set>
                                      <p:cBhvr>
                                        <p:cTn id="11" dur="1" fill="hold">
                                          <p:stCondLst>
                                            <p:cond delay="99"/>
                                          </p:stCondLst>
                                        </p:cTn>
                                        <p:tgtEl>
                                          <p:spTgt spid="3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30" grpId="0" animBg="1"/>
      <p:bldP spid="3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0D9669-2288-446A-B075-2B748B582131}"/>
              </a:ext>
            </a:extLst>
          </p:cNvPr>
          <p:cNvSpPr/>
          <p:nvPr/>
        </p:nvSpPr>
        <p:spPr>
          <a:xfrm>
            <a:off x="0" y="-18779"/>
            <a:ext cx="12192000" cy="686591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43B0E30-CA2F-437C-9871-881218521516}"/>
              </a:ext>
            </a:extLst>
          </p:cNvPr>
          <p:cNvSpPr txBox="1"/>
          <p:nvPr/>
        </p:nvSpPr>
        <p:spPr>
          <a:xfrm>
            <a:off x="5483448"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About us</a:t>
            </a:r>
          </a:p>
        </p:txBody>
      </p:sp>
      <p:sp>
        <p:nvSpPr>
          <p:cNvPr id="9" name="TextBox 8">
            <a:extLst>
              <a:ext uri="{FF2B5EF4-FFF2-40B4-BE49-F238E27FC236}">
                <a16:creationId xmlns:a16="http://schemas.microsoft.com/office/drawing/2014/main" id="{004A2389-B840-4938-B4FC-72828374C580}"/>
              </a:ext>
            </a:extLst>
          </p:cNvPr>
          <p:cNvSpPr txBox="1"/>
          <p:nvPr/>
        </p:nvSpPr>
        <p:spPr>
          <a:xfrm>
            <a:off x="7161328"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Why join?</a:t>
            </a:r>
          </a:p>
        </p:txBody>
      </p:sp>
      <p:sp>
        <p:nvSpPr>
          <p:cNvPr id="10" name="TextBox 9">
            <a:extLst>
              <a:ext uri="{FF2B5EF4-FFF2-40B4-BE49-F238E27FC236}">
                <a16:creationId xmlns:a16="http://schemas.microsoft.com/office/drawing/2014/main" id="{B8378FF7-7806-433C-96D2-C5A53CF45BC8}"/>
              </a:ext>
            </a:extLst>
          </p:cNvPr>
          <p:cNvSpPr txBox="1"/>
          <p:nvPr/>
        </p:nvSpPr>
        <p:spPr>
          <a:xfrm>
            <a:off x="8809615" y="488695"/>
            <a:ext cx="1677880" cy="369332"/>
          </a:xfrm>
          <a:prstGeom prst="rect">
            <a:avLst/>
          </a:prstGeom>
          <a:noFill/>
        </p:spPr>
        <p:txBody>
          <a:bodyPr wrap="square" rtlCol="0">
            <a:spAutoFit/>
          </a:bodyPr>
          <a:lstStyle/>
          <a:p>
            <a:r>
              <a:rPr lang="en-US" b="1" dirty="0">
                <a:solidFill>
                  <a:schemeClr val="bg1"/>
                </a:solidFill>
                <a:latin typeface="Agency FB" panose="020B0503020202020204" pitchFamily="34" charset="0"/>
              </a:rPr>
              <a:t>Contact us</a:t>
            </a:r>
          </a:p>
        </p:txBody>
      </p:sp>
      <p:sp>
        <p:nvSpPr>
          <p:cNvPr id="11" name="TextBox 10">
            <a:extLst>
              <a:ext uri="{FF2B5EF4-FFF2-40B4-BE49-F238E27FC236}">
                <a16:creationId xmlns:a16="http://schemas.microsoft.com/office/drawing/2014/main" id="{2D91CBDD-EAB9-4B3C-990C-7639374AE8E4}"/>
              </a:ext>
            </a:extLst>
          </p:cNvPr>
          <p:cNvSpPr txBox="1"/>
          <p:nvPr/>
        </p:nvSpPr>
        <p:spPr>
          <a:xfrm>
            <a:off x="10517088" y="468265"/>
            <a:ext cx="1677880" cy="400110"/>
          </a:xfrm>
          <a:prstGeom prst="rect">
            <a:avLst/>
          </a:prstGeom>
          <a:noFill/>
        </p:spPr>
        <p:txBody>
          <a:bodyPr wrap="square" rtlCol="0">
            <a:spAutoFit/>
          </a:bodyPr>
          <a:lstStyle/>
          <a:p>
            <a:r>
              <a:rPr lang="en-US" sz="2000" b="1" dirty="0">
                <a:solidFill>
                  <a:schemeClr val="bg1"/>
                </a:solidFill>
              </a:rPr>
              <a:t>JOIN NOW!</a:t>
            </a:r>
          </a:p>
        </p:txBody>
      </p:sp>
      <p:sp>
        <p:nvSpPr>
          <p:cNvPr id="126" name="Rectangle 125">
            <a:extLst>
              <a:ext uri="{FF2B5EF4-FFF2-40B4-BE49-F238E27FC236}">
                <a16:creationId xmlns:a16="http://schemas.microsoft.com/office/drawing/2014/main" id="{E15CF564-3D94-488B-80EA-232223E28C0D}"/>
              </a:ext>
            </a:extLst>
          </p:cNvPr>
          <p:cNvSpPr/>
          <p:nvPr/>
        </p:nvSpPr>
        <p:spPr>
          <a:xfrm>
            <a:off x="0" y="817123"/>
            <a:ext cx="12192000" cy="5018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041">
            <a:extLst>
              <a:ext uri="{FF2B5EF4-FFF2-40B4-BE49-F238E27FC236}">
                <a16:creationId xmlns:a16="http://schemas.microsoft.com/office/drawing/2014/main" id="{7860B600-B64D-441F-9593-B7FD0B0D150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54765" y="6011619"/>
            <a:ext cx="854295" cy="854295"/>
          </a:xfrm>
          <a:prstGeom prst="rect">
            <a:avLst/>
          </a:prstGeom>
        </p:spPr>
      </p:pic>
      <p:pic>
        <p:nvPicPr>
          <p:cNvPr id="1044" name="Picture 1043">
            <a:extLst>
              <a:ext uri="{FF2B5EF4-FFF2-40B4-BE49-F238E27FC236}">
                <a16:creationId xmlns:a16="http://schemas.microsoft.com/office/drawing/2014/main" id="{0CF05416-EF78-43C6-9919-09702EA0AA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66717" y="6002634"/>
            <a:ext cx="854295" cy="854295"/>
          </a:xfrm>
          <a:prstGeom prst="rect">
            <a:avLst/>
          </a:prstGeom>
        </p:spPr>
      </p:pic>
      <p:pic>
        <p:nvPicPr>
          <p:cNvPr id="1050" name="Picture 1049">
            <a:extLst>
              <a:ext uri="{FF2B5EF4-FFF2-40B4-BE49-F238E27FC236}">
                <a16:creationId xmlns:a16="http://schemas.microsoft.com/office/drawing/2014/main" id="{500C1134-1CC1-48B4-8E56-BFB979F7119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92730" y="5995017"/>
            <a:ext cx="854295" cy="864183"/>
          </a:xfrm>
          <a:prstGeom prst="rect">
            <a:avLst/>
          </a:prstGeom>
        </p:spPr>
      </p:pic>
      <p:pic>
        <p:nvPicPr>
          <p:cNvPr id="1052" name="Picture 1051">
            <a:extLst>
              <a:ext uri="{FF2B5EF4-FFF2-40B4-BE49-F238E27FC236}">
                <a16:creationId xmlns:a16="http://schemas.microsoft.com/office/drawing/2014/main" id="{19CFA3C0-82E8-456C-A226-84AEB06A7F7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14304" y="6010073"/>
            <a:ext cx="847762" cy="846856"/>
          </a:xfrm>
          <a:prstGeom prst="rect">
            <a:avLst/>
          </a:prstGeom>
        </p:spPr>
      </p:pic>
      <p:pic>
        <p:nvPicPr>
          <p:cNvPr id="1054" name="Picture 1053">
            <a:extLst>
              <a:ext uri="{FF2B5EF4-FFF2-40B4-BE49-F238E27FC236}">
                <a16:creationId xmlns:a16="http://schemas.microsoft.com/office/drawing/2014/main" id="{95F6DF45-78E7-4988-9E4F-342AFBBAE52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28787" y="6015239"/>
            <a:ext cx="854295" cy="854295"/>
          </a:xfrm>
          <a:prstGeom prst="rect">
            <a:avLst/>
          </a:prstGeom>
        </p:spPr>
      </p:pic>
      <p:pic>
        <p:nvPicPr>
          <p:cNvPr id="1055" name="Picture 14" descr="Image result for us air force logo png">
            <a:extLst>
              <a:ext uri="{FF2B5EF4-FFF2-40B4-BE49-F238E27FC236}">
                <a16:creationId xmlns:a16="http://schemas.microsoft.com/office/drawing/2014/main" id="{665956D6-D55E-4941-A4A1-B796A2443A6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36912" y="6020132"/>
            <a:ext cx="847103" cy="847103"/>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5256A1C7-696C-47D9-999C-F3E8639DD329}"/>
              </a:ext>
            </a:extLst>
          </p:cNvPr>
          <p:cNvSpPr/>
          <p:nvPr/>
        </p:nvSpPr>
        <p:spPr>
          <a:xfrm>
            <a:off x="1260625" y="6252747"/>
            <a:ext cx="9010836" cy="845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6C8745D9-44F9-4409-9010-0A03C78F7085}"/>
              </a:ext>
            </a:extLst>
          </p:cNvPr>
          <p:cNvSpPr txBox="1"/>
          <p:nvPr/>
        </p:nvSpPr>
        <p:spPr>
          <a:xfrm>
            <a:off x="1442125" y="5728443"/>
            <a:ext cx="9010836" cy="523220"/>
          </a:xfrm>
          <a:prstGeom prst="rect">
            <a:avLst/>
          </a:prstGeom>
          <a:noFill/>
          <a:ln>
            <a:noFill/>
          </a:ln>
        </p:spPr>
        <p:txBody>
          <a:bodyPr wrap="square" rtlCol="0">
            <a:spAutoFit/>
          </a:bodyPr>
          <a:lstStyle/>
          <a:p>
            <a:pPr algn="ctr"/>
            <a:endParaRPr lang="en-US" sz="1400" b="1" dirty="0">
              <a:latin typeface="Agency FB" panose="020B0503020202020204" pitchFamily="34" charset="0"/>
            </a:endParaRPr>
          </a:p>
          <a:p>
            <a:pPr algn="ctr"/>
            <a:r>
              <a:rPr lang="en-US" sz="1400" b="1" dirty="0">
                <a:solidFill>
                  <a:schemeClr val="bg1"/>
                </a:solidFill>
                <a:latin typeface="Agency FB" panose="020B0503020202020204" pitchFamily="34" charset="0"/>
              </a:rPr>
              <a:t>Sponsored by:</a:t>
            </a:r>
          </a:p>
        </p:txBody>
      </p:sp>
      <p:pic>
        <p:nvPicPr>
          <p:cNvPr id="165" name="Picture 164">
            <a:extLst>
              <a:ext uri="{FF2B5EF4-FFF2-40B4-BE49-F238E27FC236}">
                <a16:creationId xmlns:a16="http://schemas.microsoft.com/office/drawing/2014/main" id="{1F508D4B-A506-437D-BA77-4287678226E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56892" y="6011619"/>
            <a:ext cx="854295" cy="854295"/>
          </a:xfrm>
          <a:prstGeom prst="rect">
            <a:avLst/>
          </a:prstGeom>
        </p:spPr>
      </p:pic>
      <p:pic>
        <p:nvPicPr>
          <p:cNvPr id="166" name="Picture 165">
            <a:extLst>
              <a:ext uri="{FF2B5EF4-FFF2-40B4-BE49-F238E27FC236}">
                <a16:creationId xmlns:a16="http://schemas.microsoft.com/office/drawing/2014/main" id="{D8661D6E-588A-4ADD-B365-B3F53F2F2E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68844" y="6002634"/>
            <a:ext cx="854295" cy="854295"/>
          </a:xfrm>
          <a:prstGeom prst="rect">
            <a:avLst/>
          </a:prstGeom>
        </p:spPr>
      </p:pic>
      <p:pic>
        <p:nvPicPr>
          <p:cNvPr id="167" name="Picture 166">
            <a:extLst>
              <a:ext uri="{FF2B5EF4-FFF2-40B4-BE49-F238E27FC236}">
                <a16:creationId xmlns:a16="http://schemas.microsoft.com/office/drawing/2014/main" id="{946EFDFF-6F15-4AFB-931C-55C288A4AF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94857" y="5995017"/>
            <a:ext cx="854295" cy="864183"/>
          </a:xfrm>
          <a:prstGeom prst="rect">
            <a:avLst/>
          </a:prstGeom>
        </p:spPr>
      </p:pic>
      <p:pic>
        <p:nvPicPr>
          <p:cNvPr id="168" name="Picture 167">
            <a:extLst>
              <a:ext uri="{FF2B5EF4-FFF2-40B4-BE49-F238E27FC236}">
                <a16:creationId xmlns:a16="http://schemas.microsoft.com/office/drawing/2014/main" id="{833B65BD-612B-4BE6-BC61-6BC3EAE9FA8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16431" y="6010073"/>
            <a:ext cx="847762" cy="846856"/>
          </a:xfrm>
          <a:prstGeom prst="rect">
            <a:avLst/>
          </a:prstGeom>
        </p:spPr>
      </p:pic>
      <p:pic>
        <p:nvPicPr>
          <p:cNvPr id="169" name="Picture 168">
            <a:extLst>
              <a:ext uri="{FF2B5EF4-FFF2-40B4-BE49-F238E27FC236}">
                <a16:creationId xmlns:a16="http://schemas.microsoft.com/office/drawing/2014/main" id="{05C19923-6E1E-46C1-A15D-4E468405592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30914" y="6015239"/>
            <a:ext cx="854295" cy="854295"/>
          </a:xfrm>
          <a:prstGeom prst="rect">
            <a:avLst/>
          </a:prstGeom>
        </p:spPr>
      </p:pic>
      <p:pic>
        <p:nvPicPr>
          <p:cNvPr id="170" name="Picture 14" descr="Image result for us air force logo png">
            <a:extLst>
              <a:ext uri="{FF2B5EF4-FFF2-40B4-BE49-F238E27FC236}">
                <a16:creationId xmlns:a16="http://schemas.microsoft.com/office/drawing/2014/main" id="{1DA2087C-6C21-432D-BD29-A9FE6E3D2B7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39039" y="6020132"/>
            <a:ext cx="847103" cy="847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3978426-7A59-4731-8FB2-0D470C15003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2330" y="125108"/>
            <a:ext cx="1192263" cy="1192263"/>
          </a:xfrm>
          <a:prstGeom prst="rect">
            <a:avLst/>
          </a:prstGeom>
        </p:spPr>
      </p:pic>
      <p:sp>
        <p:nvSpPr>
          <p:cNvPr id="30" name="MouseClick">
            <a:extLst>
              <a:ext uri="{FF2B5EF4-FFF2-40B4-BE49-F238E27FC236}">
                <a16:creationId xmlns:a16="http://schemas.microsoft.com/office/drawing/2014/main" id="{0944D5B3-BA81-48F4-B947-10D57E806BEF}"/>
              </a:ext>
            </a:extLst>
          </p:cNvPr>
          <p:cNvSpPr/>
          <p:nvPr>
            <p:custDataLst>
              <p:custData r:id="rId1"/>
            </p:custDataLst>
          </p:nvPr>
        </p:nvSpPr>
        <p:spPr>
          <a:xfrm rot="20359169">
            <a:off x="11166105" y="68158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31" tIns="48766" rIns="97531" bIns="48766"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dirty="0"/>
          </a:p>
        </p:txBody>
      </p:sp>
      <p:sp>
        <p:nvSpPr>
          <p:cNvPr id="4" name="TextBox 3">
            <a:extLst>
              <a:ext uri="{FF2B5EF4-FFF2-40B4-BE49-F238E27FC236}">
                <a16:creationId xmlns:a16="http://schemas.microsoft.com/office/drawing/2014/main" id="{6CD872F7-0AB0-4849-A077-B2AA48D1A105}"/>
              </a:ext>
            </a:extLst>
          </p:cNvPr>
          <p:cNvSpPr txBox="1"/>
          <p:nvPr/>
        </p:nvSpPr>
        <p:spPr>
          <a:xfrm>
            <a:off x="3812899" y="1447060"/>
            <a:ext cx="3906288" cy="3693319"/>
          </a:xfrm>
          <a:prstGeom prst="rect">
            <a:avLst/>
          </a:prstGeom>
          <a:noFill/>
        </p:spPr>
        <p:txBody>
          <a:bodyPr wrap="square" rtlCol="0">
            <a:spAutoFit/>
          </a:bodyPr>
          <a:lstStyle/>
          <a:p>
            <a:pPr>
              <a:lnSpc>
                <a:spcPct val="150000"/>
              </a:lnSpc>
            </a:pPr>
            <a:r>
              <a:rPr lang="en-US" sz="1600" dirty="0">
                <a:solidFill>
                  <a:schemeClr val="bg1"/>
                </a:solidFill>
                <a:latin typeface="Agency FB" panose="020B0503020202020204" pitchFamily="34" charset="0"/>
              </a:rPr>
              <a:t>First Name:</a:t>
            </a:r>
          </a:p>
          <a:p>
            <a:pPr>
              <a:lnSpc>
                <a:spcPct val="150000"/>
              </a:lnSpc>
            </a:pPr>
            <a:r>
              <a:rPr lang="en-US" sz="1600" dirty="0">
                <a:solidFill>
                  <a:schemeClr val="bg1"/>
                </a:solidFill>
                <a:latin typeface="Agency FB" panose="020B0503020202020204" pitchFamily="34" charset="0"/>
              </a:rPr>
              <a:t>Middle Initial:</a:t>
            </a:r>
          </a:p>
          <a:p>
            <a:pPr>
              <a:lnSpc>
                <a:spcPct val="150000"/>
              </a:lnSpc>
            </a:pPr>
            <a:r>
              <a:rPr lang="en-US" sz="1600" dirty="0">
                <a:solidFill>
                  <a:schemeClr val="bg1"/>
                </a:solidFill>
                <a:latin typeface="Agency FB" panose="020B0503020202020204" pitchFamily="34" charset="0"/>
              </a:rPr>
              <a:t>Last Name:</a:t>
            </a:r>
          </a:p>
          <a:p>
            <a:pPr>
              <a:lnSpc>
                <a:spcPct val="150000"/>
              </a:lnSpc>
            </a:pPr>
            <a:r>
              <a:rPr lang="en-US" sz="1600" dirty="0">
                <a:solidFill>
                  <a:schemeClr val="bg1"/>
                </a:solidFill>
                <a:latin typeface="Agency FB" panose="020B0503020202020204" pitchFamily="34" charset="0"/>
              </a:rPr>
              <a:t>Email Address:</a:t>
            </a:r>
          </a:p>
          <a:p>
            <a:pPr>
              <a:lnSpc>
                <a:spcPct val="150000"/>
              </a:lnSpc>
            </a:pPr>
            <a:r>
              <a:rPr lang="en-US" sz="1600" dirty="0">
                <a:solidFill>
                  <a:schemeClr val="bg1"/>
                </a:solidFill>
                <a:latin typeface="Agency FB" panose="020B0503020202020204" pitchFamily="34" charset="0"/>
              </a:rPr>
              <a:t>Phone Number:</a:t>
            </a:r>
          </a:p>
          <a:p>
            <a:pPr>
              <a:lnSpc>
                <a:spcPct val="150000"/>
              </a:lnSpc>
            </a:pPr>
            <a:r>
              <a:rPr lang="en-US" sz="1600" dirty="0">
                <a:solidFill>
                  <a:schemeClr val="bg1"/>
                </a:solidFill>
                <a:latin typeface="Agency FB" panose="020B0503020202020204" pitchFamily="34" charset="0"/>
              </a:rPr>
              <a:t>Street Address:</a:t>
            </a:r>
          </a:p>
          <a:p>
            <a:pPr>
              <a:lnSpc>
                <a:spcPct val="150000"/>
              </a:lnSpc>
            </a:pPr>
            <a:r>
              <a:rPr lang="en-US" sz="1600" dirty="0">
                <a:solidFill>
                  <a:schemeClr val="bg1"/>
                </a:solidFill>
                <a:latin typeface="Agency FB" panose="020B0503020202020204" pitchFamily="34" charset="0"/>
              </a:rPr>
              <a:t>City:</a:t>
            </a:r>
          </a:p>
          <a:p>
            <a:pPr>
              <a:lnSpc>
                <a:spcPct val="150000"/>
              </a:lnSpc>
            </a:pPr>
            <a:r>
              <a:rPr lang="en-US" sz="1600" dirty="0">
                <a:solidFill>
                  <a:schemeClr val="bg1"/>
                </a:solidFill>
                <a:latin typeface="Agency FB" panose="020B0503020202020204" pitchFamily="34" charset="0"/>
              </a:rPr>
              <a:t>State:</a:t>
            </a:r>
          </a:p>
          <a:p>
            <a:pPr>
              <a:lnSpc>
                <a:spcPct val="150000"/>
              </a:lnSpc>
            </a:pPr>
            <a:r>
              <a:rPr lang="en-US" sz="1600" dirty="0">
                <a:solidFill>
                  <a:schemeClr val="bg1"/>
                </a:solidFill>
                <a:latin typeface="Agency FB" panose="020B0503020202020204" pitchFamily="34" charset="0"/>
              </a:rPr>
              <a:t>ZIP Code:</a:t>
            </a:r>
          </a:p>
          <a:p>
            <a:pPr algn="ctr"/>
            <a:endParaRPr lang="en-US" dirty="0"/>
          </a:p>
        </p:txBody>
      </p:sp>
      <p:sp>
        <p:nvSpPr>
          <p:cNvPr id="33" name="Content">
            <a:extLst>
              <a:ext uri="{FF2B5EF4-FFF2-40B4-BE49-F238E27FC236}">
                <a16:creationId xmlns:a16="http://schemas.microsoft.com/office/drawing/2014/main" id="{C7578770-B117-4810-A777-7E16F2E66CA6}"/>
              </a:ext>
            </a:extLst>
          </p:cNvPr>
          <p:cNvSpPr/>
          <p:nvPr>
            <p:custDataLst>
              <p:custData r:id="rId2"/>
            </p:custDataLst>
          </p:nvPr>
        </p:nvSpPr>
        <p:spPr>
          <a:xfrm>
            <a:off x="5472628" y="1567231"/>
            <a:ext cx="1220102"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latin typeface="Segoe UI" pitchFamily="34" charset="0"/>
                <a:cs typeface="Segoe UI" pitchFamily="34" charset="0"/>
              </a:rPr>
              <a:t>Bob	</a:t>
            </a:r>
            <a:endParaRPr lang="en-US" sz="1200" dirty="0">
              <a:solidFill>
                <a:srgbClr val="000000"/>
              </a:solidFill>
              <a:latin typeface="Segoe UI" pitchFamily="34" charset="0"/>
              <a:cs typeface="Segoe UI" pitchFamily="34" charset="0"/>
            </a:endParaRPr>
          </a:p>
        </p:txBody>
      </p:sp>
      <p:sp>
        <p:nvSpPr>
          <p:cNvPr id="34" name="Content">
            <a:extLst>
              <a:ext uri="{FF2B5EF4-FFF2-40B4-BE49-F238E27FC236}">
                <a16:creationId xmlns:a16="http://schemas.microsoft.com/office/drawing/2014/main" id="{8595724D-33D8-4633-A5A3-28DA8B837D24}"/>
              </a:ext>
            </a:extLst>
          </p:cNvPr>
          <p:cNvSpPr/>
          <p:nvPr>
            <p:custDataLst>
              <p:custData r:id="rId3"/>
            </p:custDataLst>
          </p:nvPr>
        </p:nvSpPr>
        <p:spPr>
          <a:xfrm>
            <a:off x="5472628" y="1950062"/>
            <a:ext cx="1220102"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solidFill>
                  <a:srgbClr val="000000"/>
                </a:solidFill>
                <a:latin typeface="Segoe UI" pitchFamily="34" charset="0"/>
                <a:cs typeface="Segoe UI" pitchFamily="34" charset="0"/>
              </a:rPr>
              <a:t>T</a:t>
            </a:r>
          </a:p>
        </p:txBody>
      </p:sp>
      <p:sp>
        <p:nvSpPr>
          <p:cNvPr id="35" name="Content">
            <a:extLst>
              <a:ext uri="{FF2B5EF4-FFF2-40B4-BE49-F238E27FC236}">
                <a16:creationId xmlns:a16="http://schemas.microsoft.com/office/drawing/2014/main" id="{8F956434-DF4C-45EF-B4AC-89AC48AC5396}"/>
              </a:ext>
            </a:extLst>
          </p:cNvPr>
          <p:cNvSpPr/>
          <p:nvPr>
            <p:custDataLst>
              <p:custData r:id="rId4"/>
            </p:custDataLst>
          </p:nvPr>
        </p:nvSpPr>
        <p:spPr>
          <a:xfrm>
            <a:off x="5483448" y="2294636"/>
            <a:ext cx="1220102"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solidFill>
                  <a:srgbClr val="000000"/>
                </a:solidFill>
                <a:latin typeface="Segoe UI" pitchFamily="34" charset="0"/>
                <a:cs typeface="Segoe UI" pitchFamily="34" charset="0"/>
              </a:rPr>
              <a:t>Thompson</a:t>
            </a:r>
          </a:p>
        </p:txBody>
      </p:sp>
      <p:sp>
        <p:nvSpPr>
          <p:cNvPr id="36" name="Content">
            <a:extLst>
              <a:ext uri="{FF2B5EF4-FFF2-40B4-BE49-F238E27FC236}">
                <a16:creationId xmlns:a16="http://schemas.microsoft.com/office/drawing/2014/main" id="{0AF0CADE-7A4E-443E-B8D7-B7E674A4A8E2}"/>
              </a:ext>
            </a:extLst>
          </p:cNvPr>
          <p:cNvSpPr/>
          <p:nvPr>
            <p:custDataLst>
              <p:custData r:id="rId5"/>
            </p:custDataLst>
          </p:nvPr>
        </p:nvSpPr>
        <p:spPr>
          <a:xfrm>
            <a:off x="5472628" y="2675410"/>
            <a:ext cx="1220102"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err="1">
                <a:solidFill>
                  <a:srgbClr val="000000"/>
                </a:solidFill>
                <a:latin typeface="Segoe UI" pitchFamily="34" charset="0"/>
                <a:cs typeface="Segoe UI" pitchFamily="34" charset="0"/>
              </a:rPr>
              <a:t>Bthomson</a:t>
            </a:r>
            <a:r>
              <a:rPr lang="en-US" sz="1200" dirty="0">
                <a:solidFill>
                  <a:srgbClr val="000000"/>
                </a:solidFill>
                <a:latin typeface="Segoe UI" pitchFamily="34" charset="0"/>
                <a:cs typeface="Segoe UI" pitchFamily="34" charset="0"/>
              </a:rPr>
              <a:t>@</a:t>
            </a:r>
          </a:p>
        </p:txBody>
      </p:sp>
      <p:sp>
        <p:nvSpPr>
          <p:cNvPr id="37" name="Content">
            <a:extLst>
              <a:ext uri="{FF2B5EF4-FFF2-40B4-BE49-F238E27FC236}">
                <a16:creationId xmlns:a16="http://schemas.microsoft.com/office/drawing/2014/main" id="{ECAA1F3D-E0C7-4856-B140-E9900F5CB313}"/>
              </a:ext>
            </a:extLst>
          </p:cNvPr>
          <p:cNvSpPr/>
          <p:nvPr>
            <p:custDataLst>
              <p:custData r:id="rId6"/>
            </p:custDataLst>
          </p:nvPr>
        </p:nvSpPr>
        <p:spPr>
          <a:xfrm>
            <a:off x="5472628" y="3053098"/>
            <a:ext cx="1220102"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solidFill>
                  <a:srgbClr val="000000"/>
                </a:solidFill>
                <a:latin typeface="Segoe UI" pitchFamily="34" charset="0"/>
                <a:cs typeface="Segoe UI" pitchFamily="34" charset="0"/>
              </a:rPr>
              <a:t>12346546541</a:t>
            </a:r>
          </a:p>
        </p:txBody>
      </p:sp>
      <p:sp>
        <p:nvSpPr>
          <p:cNvPr id="38" name="Content">
            <a:extLst>
              <a:ext uri="{FF2B5EF4-FFF2-40B4-BE49-F238E27FC236}">
                <a16:creationId xmlns:a16="http://schemas.microsoft.com/office/drawing/2014/main" id="{FBE61D5B-41DA-48D1-9EA0-287501938F14}"/>
              </a:ext>
            </a:extLst>
          </p:cNvPr>
          <p:cNvSpPr/>
          <p:nvPr>
            <p:custDataLst>
              <p:custData r:id="rId7"/>
            </p:custDataLst>
          </p:nvPr>
        </p:nvSpPr>
        <p:spPr>
          <a:xfrm>
            <a:off x="5472628" y="3393889"/>
            <a:ext cx="1220102"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solidFill>
                  <a:srgbClr val="000000"/>
                </a:solidFill>
                <a:latin typeface="Segoe UI" pitchFamily="34" charset="0"/>
                <a:cs typeface="Segoe UI" pitchFamily="34" charset="0"/>
              </a:rPr>
              <a:t>500 Main St.</a:t>
            </a:r>
          </a:p>
        </p:txBody>
      </p:sp>
      <p:sp>
        <p:nvSpPr>
          <p:cNvPr id="39" name="Content">
            <a:extLst>
              <a:ext uri="{FF2B5EF4-FFF2-40B4-BE49-F238E27FC236}">
                <a16:creationId xmlns:a16="http://schemas.microsoft.com/office/drawing/2014/main" id="{E2A3BCCB-3181-406C-99D4-E78940EEA2C7}"/>
              </a:ext>
            </a:extLst>
          </p:cNvPr>
          <p:cNvSpPr/>
          <p:nvPr>
            <p:custDataLst>
              <p:custData r:id="rId8"/>
            </p:custDataLst>
          </p:nvPr>
        </p:nvSpPr>
        <p:spPr>
          <a:xfrm>
            <a:off x="5472628" y="3742747"/>
            <a:ext cx="1220102"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solidFill>
                  <a:srgbClr val="000000"/>
                </a:solidFill>
                <a:latin typeface="Segoe UI" pitchFamily="34" charset="0"/>
                <a:cs typeface="Segoe UI" pitchFamily="34" charset="0"/>
              </a:rPr>
              <a:t>Parkersburg</a:t>
            </a:r>
          </a:p>
        </p:txBody>
      </p:sp>
      <p:sp>
        <p:nvSpPr>
          <p:cNvPr id="40" name="Content">
            <a:extLst>
              <a:ext uri="{FF2B5EF4-FFF2-40B4-BE49-F238E27FC236}">
                <a16:creationId xmlns:a16="http://schemas.microsoft.com/office/drawing/2014/main" id="{F8A539D4-6EBD-4321-956D-A2483B40DB66}"/>
              </a:ext>
            </a:extLst>
          </p:cNvPr>
          <p:cNvSpPr/>
          <p:nvPr>
            <p:custDataLst>
              <p:custData r:id="rId9"/>
            </p:custDataLst>
          </p:nvPr>
        </p:nvSpPr>
        <p:spPr>
          <a:xfrm>
            <a:off x="5483448" y="4113163"/>
            <a:ext cx="1220102"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latin typeface="Segoe UI" pitchFamily="34" charset="0"/>
                <a:cs typeface="Segoe UI" pitchFamily="34" charset="0"/>
              </a:rPr>
              <a:t>WV</a:t>
            </a:r>
            <a:endParaRPr lang="en-US" sz="1200" dirty="0">
              <a:solidFill>
                <a:srgbClr val="000000"/>
              </a:solidFill>
              <a:latin typeface="Segoe UI" pitchFamily="34" charset="0"/>
              <a:cs typeface="Segoe UI" pitchFamily="34" charset="0"/>
            </a:endParaRPr>
          </a:p>
        </p:txBody>
      </p:sp>
      <p:sp>
        <p:nvSpPr>
          <p:cNvPr id="41" name="Content">
            <a:extLst>
              <a:ext uri="{FF2B5EF4-FFF2-40B4-BE49-F238E27FC236}">
                <a16:creationId xmlns:a16="http://schemas.microsoft.com/office/drawing/2014/main" id="{18B1462E-ACB6-4EAC-BAE0-A1AD5B5DD593}"/>
              </a:ext>
            </a:extLst>
          </p:cNvPr>
          <p:cNvSpPr/>
          <p:nvPr>
            <p:custDataLst>
              <p:custData r:id="rId10"/>
            </p:custDataLst>
          </p:nvPr>
        </p:nvSpPr>
        <p:spPr>
          <a:xfrm>
            <a:off x="5483448" y="4500992"/>
            <a:ext cx="1220102"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solidFill>
                  <a:srgbClr val="000000"/>
                </a:solidFill>
                <a:latin typeface="Segoe UI" pitchFamily="34" charset="0"/>
                <a:cs typeface="Segoe UI" pitchFamily="34" charset="0"/>
              </a:rPr>
              <a:t>26101</a:t>
            </a:r>
          </a:p>
        </p:txBody>
      </p:sp>
      <p:sp>
        <p:nvSpPr>
          <p:cNvPr id="42" name="Content">
            <a:extLst>
              <a:ext uri="{FF2B5EF4-FFF2-40B4-BE49-F238E27FC236}">
                <a16:creationId xmlns:a16="http://schemas.microsoft.com/office/drawing/2014/main" id="{6E15E37E-99D2-421D-80BA-60582D149A41}"/>
              </a:ext>
            </a:extLst>
          </p:cNvPr>
          <p:cNvSpPr/>
          <p:nvPr>
            <p:custDataLst>
              <p:custData r:id="rId11"/>
            </p:custDataLst>
          </p:nvPr>
        </p:nvSpPr>
        <p:spPr>
          <a:xfrm>
            <a:off x="7719187" y="3385533"/>
            <a:ext cx="2082593" cy="606288"/>
          </a:xfrm>
          <a:prstGeom prst="roundRect">
            <a:avLst/>
          </a:prstGeom>
          <a:solidFill>
            <a:srgbClr val="FFFFFF">
              <a:lumMod val="95000"/>
            </a:srgbClr>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600" dirty="0">
                <a:solidFill>
                  <a:srgbClr val="000000"/>
                </a:solidFill>
                <a:latin typeface="Agency FB" panose="020B0503020202020204" pitchFamily="34" charset="0"/>
                <a:cs typeface="Segoe UI" pitchFamily="34" charset="0"/>
              </a:rPr>
              <a:t>SUBMIT NOW!</a:t>
            </a:r>
          </a:p>
        </p:txBody>
      </p:sp>
    </p:spTree>
    <p:extLst>
      <p:ext uri="{BB962C8B-B14F-4D97-AF65-F5344CB8AC3E}">
        <p14:creationId xmlns:p14="http://schemas.microsoft.com/office/powerpoint/2010/main" val="17635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79167E-6 -1.11111E-6 C 0.01028 -0.00069 0.02083 0.00093 0.03085 -0.00231 C 0.03854 -0.00486 0.04479 -0.01204 0.05169 -0.0169 C 0.07916 -0.03611 0.09075 -0.06366 0.10638 -0.09815 C 0.11106 -0.11967 0.11367 -0.14074 0.11367 -0.16342 " pathEditMode="relative" rAng="0" ptsTypes="AAAAA">
                                      <p:cBhvr>
                                        <p:cTn id="6" dur="2000" fill="hold"/>
                                        <p:tgtEl>
                                          <p:spTgt spid="30"/>
                                        </p:tgtEl>
                                        <p:attrNameLst>
                                          <p:attrName>ppt_x</p:attrName>
                                          <p:attrName>ppt_y</p:attrName>
                                        </p:attrNameLst>
                                      </p:cBhvr>
                                      <p:rCtr x="5677" y="-8171"/>
                                    </p:animMotion>
                                  </p:childTnLst>
                                </p:cTn>
                              </p:par>
                            </p:childTnLst>
                          </p:cTn>
                        </p:par>
                        <p:par>
                          <p:cTn id="7" fill="hold">
                            <p:stCondLst>
                              <p:cond delay="2000"/>
                            </p:stCondLst>
                            <p:childTnLst>
                              <p:par>
                                <p:cTn id="8" presetID="23" presetClass="exit" presetSubtype="32" fill="remove" grpId="1" nodeType="afterEffect">
                                  <p:stCondLst>
                                    <p:cond delay="0"/>
                                  </p:stCondLst>
                                  <p:childTnLst>
                                    <p:anim calcmode="lin" valueType="num">
                                      <p:cBhvr>
                                        <p:cTn id="9" dur="100"/>
                                        <p:tgtEl>
                                          <p:spTgt spid="30"/>
                                        </p:tgtEl>
                                        <p:attrNameLst>
                                          <p:attrName>ppt_w</p:attrName>
                                        </p:attrNameLst>
                                      </p:cBhvr>
                                      <p:tavLst>
                                        <p:tav tm="0">
                                          <p:val>
                                            <p:strVal val="ppt_w"/>
                                          </p:val>
                                        </p:tav>
                                        <p:tav tm="100000">
                                          <p:val>
                                            <p:fltVal val="0"/>
                                          </p:val>
                                        </p:tav>
                                      </p:tavLst>
                                    </p:anim>
                                    <p:anim calcmode="lin" valueType="num">
                                      <p:cBhvr>
                                        <p:cTn id="10" dur="100"/>
                                        <p:tgtEl>
                                          <p:spTgt spid="30"/>
                                        </p:tgtEl>
                                        <p:attrNameLst>
                                          <p:attrName>ppt_h</p:attrName>
                                        </p:attrNameLst>
                                      </p:cBhvr>
                                      <p:tavLst>
                                        <p:tav tm="0">
                                          <p:val>
                                            <p:strVal val="ppt_h"/>
                                          </p:val>
                                        </p:tav>
                                        <p:tav tm="100000">
                                          <p:val>
                                            <p:fltVal val="0"/>
                                          </p:val>
                                        </p:tav>
                                      </p:tavLst>
                                    </p:anim>
                                    <p:set>
                                      <p:cBhvr>
                                        <p:cTn id="11" dur="1" fill="hold">
                                          <p:stCondLst>
                                            <p:cond delay="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10.xml><?xml version="1.0" encoding="utf-8"?>
<Control xmlns="http://schemas.microsoft.com/VisualStudio/2011/storyboarding/control">
  <Id Name="System.Storyboarding.Common.TextInput" Revision="1" Stencil="System.Storyboarding.Common" StencilVersion="0.1"/>
</Control>
</file>

<file path=customXml/item11.xml><?xml version="1.0" encoding="utf-8"?>
<Control xmlns="http://schemas.microsoft.com/VisualStudio/2011/storyboarding/control">
  <Id Name="System.Storyboarding.Common.TextInput" Revision="1" Stencil="System.Storyboarding.Common" StencilVersion="0.1"/>
</Control>
</file>

<file path=customXml/item12.xml><?xml version="1.0" encoding="utf-8"?>
<Control xmlns="http://schemas.microsoft.com/VisualStudio/2011/storyboarding/control">
  <Id Name="System.Storyboarding.Common.TextInput" Revision="1" Stencil="System.Storyboarding.Common" StencilVersion="0.1"/>
</Control>
</file>

<file path=customXml/item13.xml><?xml version="1.0" encoding="utf-8"?>
<Control xmlns="http://schemas.microsoft.com/VisualStudio/2011/storyboarding/control">
  <Id Name="System.Storyboarding.Common.TextInput" Revision="1" Stencil="System.Storyboarding.Common" StencilVersion="0.1"/>
</Control>
</file>

<file path=customXml/item14.xml><?xml version="1.0" encoding="utf-8"?>
<Control xmlns="http://schemas.microsoft.com/VisualStudio/2011/storyboarding/control">
  <Id Name="System.Storyboarding.Common.TextInput" Revision="1" Stencil="System.Storyboarding.Common" StencilVersion="0.1"/>
</Control>
</file>

<file path=customXml/item15.xml><?xml version="1.0" encoding="utf-8"?>
<Control xmlns="http://schemas.microsoft.com/VisualStudio/2011/storyboarding/control">
  <Id Name="System.Storyboarding.Common.TextInput" Revision="1" Stencil="System.Storyboarding.Common" StencilVersion="0.1"/>
</Control>
</file>

<file path=customXml/item16.xml><?xml version="1.0" encoding="utf-8"?>
<Control xmlns="http://schemas.microsoft.com/VisualStudio/2011/storyboarding/control">
  <Id Name="System.Storyboarding.Common.Button" Revision="1" Stencil="System.Storyboarding.Common" StencilVersion="0.1"/>
</Control>
</file>

<file path=customXml/item2.xml><?xml version="1.0" encoding="utf-8"?>
<Control xmlns="http://schemas.microsoft.com/VisualStudio/2011/storyboarding/control">
  <Id Name="System.Storyboarding.Backgrounds.RibbonApplication" Revision="1" Stencil="System.Storyboarding.Backgrounds" StencilVersion="0.1"/>
</Control>
</file>

<file path=customXml/item3.xml><?xml version="1.0" encoding="utf-8"?>
<Control xmlns="http://schemas.microsoft.com/VisualStudio/2011/storyboarding/control">
  <Id Name="System.Storyboarding.Common.MouseClick" Revision="1" Stencil="System.Storyboarding.Common" StencilVersion="0.1"/>
</Control>
</file>

<file path=customXml/item4.xml><?xml version="1.0" encoding="utf-8"?>
<Control xmlns="http://schemas.microsoft.com/VisualStudio/2011/storyboarding/control">
  <Id Name="System.Storyboarding.Common.MouseClick" Revision="1" Stencil="System.Storyboarding.Common" StencilVersion="0.1"/>
</Control>
</file>

<file path=customXml/item5.xml><?xml version="1.0" encoding="utf-8"?>
<Control xmlns="http://schemas.microsoft.com/VisualStudio/2011/storyboarding/control">
  <Id Name="System.Storyboarding.Common.MouseClick" Revision="1" Stencil="System.Storyboarding.Common" StencilVersion="0.1"/>
</Control>
</file>

<file path=customXml/item6.xml><?xml version="1.0" encoding="utf-8"?>
<Control xmlns="http://schemas.microsoft.com/VisualStudio/2011/storyboarding/control">
  <Id Name="System.Storyboarding.Common.MouseClick" Revision="1" Stencil="System.Storyboarding.Common" StencilVersion="0.1"/>
</Control>
</file>

<file path=customXml/item7.xml><?xml version="1.0" encoding="utf-8"?>
<Control xmlns="http://schemas.microsoft.com/VisualStudio/2011/storyboarding/control">
  <Id Name="System.Storyboarding.Common.TextInput" Revision="1" Stencil="System.Storyboarding.Common" StencilVersion="0.1"/>
</Control>
</file>

<file path=customXml/item8.xml><?xml version="1.0" encoding="utf-8"?>
<Control xmlns="http://schemas.microsoft.com/VisualStudio/2011/storyboarding/control">
  <Id Name="System.Storyboarding.Common.TextInput" Revision="1" Stencil="System.Storyboarding.Common" StencilVersion="0.1"/>
</Control>
</file>

<file path=customXml/item9.xml><?xml version="1.0" encoding="utf-8"?>
<Control xmlns="http://schemas.microsoft.com/VisualStudio/2011/storyboarding/control">
  <Id Name="System.Storyboarding.Common.TextInput" Revision="1" Stencil="System.Storyboarding.Common" StencilVersion="0.1"/>
</Control>
</file>

<file path=customXml/itemProps1.xml><?xml version="1.0" encoding="utf-8"?>
<ds:datastoreItem xmlns:ds="http://schemas.openxmlformats.org/officeDocument/2006/customXml" ds:itemID="{62E08CB9-505B-4A77-80FF-1284DC30E05E}">
  <ds:schemaRefs>
    <ds:schemaRef ds:uri="http://schemas.microsoft.com/VisualStudio/2011/storyboarding/control"/>
  </ds:schemaRefs>
</ds:datastoreItem>
</file>

<file path=customXml/itemProps10.xml><?xml version="1.0" encoding="utf-8"?>
<ds:datastoreItem xmlns:ds="http://schemas.openxmlformats.org/officeDocument/2006/customXml" ds:itemID="{A194B743-2BC0-466F-B2B2-B4403F668BDC}">
  <ds:schemaRefs>
    <ds:schemaRef ds:uri="http://schemas.microsoft.com/VisualStudio/2011/storyboarding/control"/>
  </ds:schemaRefs>
</ds:datastoreItem>
</file>

<file path=customXml/itemProps11.xml><?xml version="1.0" encoding="utf-8"?>
<ds:datastoreItem xmlns:ds="http://schemas.openxmlformats.org/officeDocument/2006/customXml" ds:itemID="{F0F31DCD-DF6D-4346-BAF2-E7F8D8C18EB9}">
  <ds:schemaRefs>
    <ds:schemaRef ds:uri="http://schemas.microsoft.com/VisualStudio/2011/storyboarding/control"/>
  </ds:schemaRefs>
</ds:datastoreItem>
</file>

<file path=customXml/itemProps12.xml><?xml version="1.0" encoding="utf-8"?>
<ds:datastoreItem xmlns:ds="http://schemas.openxmlformats.org/officeDocument/2006/customXml" ds:itemID="{D34AF8C1-9EB0-45D5-A590-3FDBB2FFDCB4}">
  <ds:schemaRefs>
    <ds:schemaRef ds:uri="http://schemas.microsoft.com/VisualStudio/2011/storyboarding/control"/>
  </ds:schemaRefs>
</ds:datastoreItem>
</file>

<file path=customXml/itemProps13.xml><?xml version="1.0" encoding="utf-8"?>
<ds:datastoreItem xmlns:ds="http://schemas.openxmlformats.org/officeDocument/2006/customXml" ds:itemID="{CF8D358E-ECF2-49BE-B950-81A83282BC87}">
  <ds:schemaRefs>
    <ds:schemaRef ds:uri="http://schemas.microsoft.com/VisualStudio/2011/storyboarding/control"/>
  </ds:schemaRefs>
</ds:datastoreItem>
</file>

<file path=customXml/itemProps14.xml><?xml version="1.0" encoding="utf-8"?>
<ds:datastoreItem xmlns:ds="http://schemas.openxmlformats.org/officeDocument/2006/customXml" ds:itemID="{351D03D7-A15A-4529-B071-1365A619A061}">
  <ds:schemaRefs>
    <ds:schemaRef ds:uri="http://schemas.microsoft.com/VisualStudio/2011/storyboarding/control"/>
  </ds:schemaRefs>
</ds:datastoreItem>
</file>

<file path=customXml/itemProps15.xml><?xml version="1.0" encoding="utf-8"?>
<ds:datastoreItem xmlns:ds="http://schemas.openxmlformats.org/officeDocument/2006/customXml" ds:itemID="{963B6A19-BF86-4569-B238-BCC951001BE2}">
  <ds:schemaRefs>
    <ds:schemaRef ds:uri="http://schemas.microsoft.com/VisualStudio/2011/storyboarding/control"/>
  </ds:schemaRefs>
</ds:datastoreItem>
</file>

<file path=customXml/itemProps16.xml><?xml version="1.0" encoding="utf-8"?>
<ds:datastoreItem xmlns:ds="http://schemas.openxmlformats.org/officeDocument/2006/customXml" ds:itemID="{73D55408-87F3-48B3-B2B4-9A258C9DD475}">
  <ds:schemaRefs>
    <ds:schemaRef ds:uri="http://schemas.microsoft.com/VisualStudio/2011/storyboarding/control"/>
  </ds:schemaRefs>
</ds:datastoreItem>
</file>

<file path=customXml/itemProps2.xml><?xml version="1.0" encoding="utf-8"?>
<ds:datastoreItem xmlns:ds="http://schemas.openxmlformats.org/officeDocument/2006/customXml" ds:itemID="{8D5EAEA5-4B35-4AEF-9BD9-68A8A9CF123B}">
  <ds:schemaRefs>
    <ds:schemaRef ds:uri="http://schemas.microsoft.com/VisualStudio/2011/storyboarding/control"/>
  </ds:schemaRefs>
</ds:datastoreItem>
</file>

<file path=customXml/itemProps3.xml><?xml version="1.0" encoding="utf-8"?>
<ds:datastoreItem xmlns:ds="http://schemas.openxmlformats.org/officeDocument/2006/customXml" ds:itemID="{F4B000F2-D3F4-4621-B647-39867E7F7BAC}">
  <ds:schemaRefs>
    <ds:schemaRef ds:uri="http://schemas.microsoft.com/VisualStudio/2011/storyboarding/control"/>
  </ds:schemaRefs>
</ds:datastoreItem>
</file>

<file path=customXml/itemProps4.xml><?xml version="1.0" encoding="utf-8"?>
<ds:datastoreItem xmlns:ds="http://schemas.openxmlformats.org/officeDocument/2006/customXml" ds:itemID="{DB28BEA3-73AE-41F6-9DBD-340B7786FD65}">
  <ds:schemaRefs>
    <ds:schemaRef ds:uri="http://schemas.microsoft.com/VisualStudio/2011/storyboarding/control"/>
  </ds:schemaRefs>
</ds:datastoreItem>
</file>

<file path=customXml/itemProps5.xml><?xml version="1.0" encoding="utf-8"?>
<ds:datastoreItem xmlns:ds="http://schemas.openxmlformats.org/officeDocument/2006/customXml" ds:itemID="{BF085CB3-F252-477B-91FD-3A046E3ADE8B}">
  <ds:schemaRefs>
    <ds:schemaRef ds:uri="http://schemas.microsoft.com/VisualStudio/2011/storyboarding/control"/>
  </ds:schemaRefs>
</ds:datastoreItem>
</file>

<file path=customXml/itemProps6.xml><?xml version="1.0" encoding="utf-8"?>
<ds:datastoreItem xmlns:ds="http://schemas.openxmlformats.org/officeDocument/2006/customXml" ds:itemID="{530138B4-F62F-4A41-812C-1C58BA614D56}">
  <ds:schemaRefs>
    <ds:schemaRef ds:uri="http://schemas.microsoft.com/VisualStudio/2011/storyboarding/control"/>
  </ds:schemaRefs>
</ds:datastoreItem>
</file>

<file path=customXml/itemProps7.xml><?xml version="1.0" encoding="utf-8"?>
<ds:datastoreItem xmlns:ds="http://schemas.openxmlformats.org/officeDocument/2006/customXml" ds:itemID="{E55B4D88-DE00-4EC1-82F3-9959276E42E9}">
  <ds:schemaRefs>
    <ds:schemaRef ds:uri="http://schemas.microsoft.com/VisualStudio/2011/storyboarding/control"/>
  </ds:schemaRefs>
</ds:datastoreItem>
</file>

<file path=customXml/itemProps8.xml><?xml version="1.0" encoding="utf-8"?>
<ds:datastoreItem xmlns:ds="http://schemas.openxmlformats.org/officeDocument/2006/customXml" ds:itemID="{43CBA23D-5DD2-4B1A-AC04-0D1222C10CF3}">
  <ds:schemaRefs>
    <ds:schemaRef ds:uri="http://schemas.microsoft.com/VisualStudio/2011/storyboarding/control"/>
  </ds:schemaRefs>
</ds:datastoreItem>
</file>

<file path=customXml/itemProps9.xml><?xml version="1.0" encoding="utf-8"?>
<ds:datastoreItem xmlns:ds="http://schemas.openxmlformats.org/officeDocument/2006/customXml" ds:itemID="{E38382E3-54B1-4213-B17D-CA41584A1C61}">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129</TotalTime>
  <Words>267</Words>
  <Application>Microsoft Office PowerPoint</Application>
  <PresentationFormat>Widescreen</PresentationFormat>
  <Paragraphs>64</Paragraphs>
  <Slides>5</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Agency FB</vt: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Mikael.hinton19@gmail.com</dc:creator>
  <cp:lastModifiedBy>Mikael.hinton19@gmail.com</cp:lastModifiedBy>
  <cp:revision>8</cp:revision>
  <dcterms:created xsi:type="dcterms:W3CDTF">2018-10-28T18:29:33Z</dcterms:created>
  <dcterms:modified xsi:type="dcterms:W3CDTF">2018-10-29T15:21:51Z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fs.LastKnownPath">
    <vt:lpwstr>https://d.docs.live.net/a067129f31fdfdf9/Desktop/Spaceforce Storyboard.pptx</vt:lpwstr>
  </property>
</Properties>
</file>